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8" r:id="rId5"/>
    <p:sldId id="273" r:id="rId6"/>
    <p:sldId id="282" r:id="rId7"/>
    <p:sldId id="283" r:id="rId8"/>
    <p:sldId id="284" r:id="rId9"/>
    <p:sldId id="287" r:id="rId10"/>
    <p:sldId id="289" r:id="rId11"/>
    <p:sldId id="267" r:id="rId12"/>
    <p:sldId id="290" r:id="rId13"/>
    <p:sldId id="276" r:id="rId14"/>
    <p:sldId id="277" r:id="rId15"/>
    <p:sldId id="278" r:id="rId16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2408B9-9F64-480A-9E18-AD7B00444728}" v="103" dt="2025-05-05T10:37:12.279"/>
  </p1510:revLst>
</p1510:revInfo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84" autoAdjust="0"/>
    <p:restoredTop sz="90644" autoAdjust="0"/>
  </p:normalViewPr>
  <p:slideViewPr>
    <p:cSldViewPr snapToGrid="0">
      <p:cViewPr varScale="1">
        <p:scale>
          <a:sx n="67" d="100"/>
          <a:sy n="67" d="100"/>
        </p:scale>
        <p:origin x="48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3990" y="15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Blischke" userId="bcfbf2f1-ef99-4827-bebe-79202598a62b" providerId="ADAL" clId="{D02408B9-9F64-480A-9E18-AD7B00444728}"/>
    <pc:docChg chg="undo redo custSel addSld delSld modSld sldOrd">
      <pc:chgData name="Kevin Blischke" userId="bcfbf2f1-ef99-4827-bebe-79202598a62b" providerId="ADAL" clId="{D02408B9-9F64-480A-9E18-AD7B00444728}" dt="2025-05-05T11:02:47.526" v="3172" actId="20577"/>
      <pc:docMkLst>
        <pc:docMk/>
      </pc:docMkLst>
      <pc:sldChg chg="del">
        <pc:chgData name="Kevin Blischke" userId="bcfbf2f1-ef99-4827-bebe-79202598a62b" providerId="ADAL" clId="{D02408B9-9F64-480A-9E18-AD7B00444728}" dt="2025-04-30T08:35:05.516" v="355" actId="47"/>
        <pc:sldMkLst>
          <pc:docMk/>
          <pc:sldMk cId="1008037533" sldId="259"/>
        </pc:sldMkLst>
      </pc:sldChg>
      <pc:sldChg chg="addSp modSp mod ord">
        <pc:chgData name="Kevin Blischke" userId="bcfbf2f1-ef99-4827-bebe-79202598a62b" providerId="ADAL" clId="{D02408B9-9F64-480A-9E18-AD7B00444728}" dt="2025-05-05T10:32:33.432" v="3062"/>
        <pc:sldMkLst>
          <pc:docMk/>
          <pc:sldMk cId="3604630649" sldId="267"/>
        </pc:sldMkLst>
        <pc:spChg chg="mod">
          <ac:chgData name="Kevin Blischke" userId="bcfbf2f1-ef99-4827-bebe-79202598a62b" providerId="ADAL" clId="{D02408B9-9F64-480A-9E18-AD7B00444728}" dt="2025-04-30T08:57:25.028" v="747" actId="5793"/>
          <ac:spMkLst>
            <pc:docMk/>
            <pc:sldMk cId="3604630649" sldId="267"/>
            <ac:spMk id="2" creationId="{D1FC59F6-9B22-C211-4B4C-A2FD4B914C46}"/>
          </ac:spMkLst>
        </pc:spChg>
        <pc:spChg chg="add mod">
          <ac:chgData name="Kevin Blischke" userId="bcfbf2f1-ef99-4827-bebe-79202598a62b" providerId="ADAL" clId="{D02408B9-9F64-480A-9E18-AD7B00444728}" dt="2025-05-05T10:24:39.771" v="3025" actId="20577"/>
          <ac:spMkLst>
            <pc:docMk/>
            <pc:sldMk cId="3604630649" sldId="267"/>
            <ac:spMk id="3" creationId="{7F0AB7A7-9B10-8980-9B84-5E86D0C82A61}"/>
          </ac:spMkLst>
        </pc:spChg>
        <pc:graphicFrameChg chg="mod modGraphic">
          <ac:chgData name="Kevin Blischke" userId="bcfbf2f1-ef99-4827-bebe-79202598a62b" providerId="ADAL" clId="{D02408B9-9F64-480A-9E18-AD7B00444728}" dt="2025-05-05T10:23:21.028" v="2992" actId="20577"/>
          <ac:graphicFrameMkLst>
            <pc:docMk/>
            <pc:sldMk cId="3604630649" sldId="267"/>
            <ac:graphicFrameMk id="15" creationId="{81012411-049E-B618-E9BE-800979D76AFD}"/>
          </ac:graphicFrameMkLst>
        </pc:graphicFrameChg>
      </pc:sldChg>
      <pc:sldChg chg="addSp delSp modSp mod modClrScheme chgLayout">
        <pc:chgData name="Kevin Blischke" userId="bcfbf2f1-ef99-4827-bebe-79202598a62b" providerId="ADAL" clId="{D02408B9-9F64-480A-9E18-AD7B00444728}" dt="2025-05-05T08:54:11.157" v="2835" actId="26606"/>
        <pc:sldMkLst>
          <pc:docMk/>
          <pc:sldMk cId="2070817603" sldId="273"/>
        </pc:sldMkLst>
        <pc:spChg chg="mod">
          <ac:chgData name="Kevin Blischke" userId="bcfbf2f1-ef99-4827-bebe-79202598a62b" providerId="ADAL" clId="{D02408B9-9F64-480A-9E18-AD7B00444728}" dt="2025-05-05T08:54:11.157" v="2835" actId="26606"/>
          <ac:spMkLst>
            <pc:docMk/>
            <pc:sldMk cId="2070817603" sldId="273"/>
            <ac:spMk id="2" creationId="{43C2181D-911C-1343-7267-E35AC86CCA0E}"/>
          </ac:spMkLst>
        </pc:spChg>
        <pc:spChg chg="add del mod">
          <ac:chgData name="Kevin Blischke" userId="bcfbf2f1-ef99-4827-bebe-79202598a62b" providerId="ADAL" clId="{D02408B9-9F64-480A-9E18-AD7B00444728}" dt="2025-05-05T08:54:11.157" v="2835" actId="26606"/>
          <ac:spMkLst>
            <pc:docMk/>
            <pc:sldMk cId="2070817603" sldId="273"/>
            <ac:spMk id="3" creationId="{9BEA8735-F1DC-1DE6-0A38-429B2F660F8A}"/>
          </ac:spMkLst>
        </pc:spChg>
        <pc:graphicFrameChg chg="add del mod">
          <ac:chgData name="Kevin Blischke" userId="bcfbf2f1-ef99-4827-bebe-79202598a62b" providerId="ADAL" clId="{D02408B9-9F64-480A-9E18-AD7B00444728}" dt="2025-05-05T08:54:11.157" v="2835" actId="26606"/>
          <ac:graphicFrameMkLst>
            <pc:docMk/>
            <pc:sldMk cId="2070817603" sldId="273"/>
            <ac:graphicFrameMk id="5" creationId="{E42DE9A3-2B4E-A18A-622C-622FC99ED9B9}"/>
          </ac:graphicFrameMkLst>
        </pc:graphicFrameChg>
      </pc:sldChg>
      <pc:sldChg chg="del">
        <pc:chgData name="Kevin Blischke" userId="bcfbf2f1-ef99-4827-bebe-79202598a62b" providerId="ADAL" clId="{D02408B9-9F64-480A-9E18-AD7B00444728}" dt="2025-04-30T08:35:04.509" v="354" actId="47"/>
        <pc:sldMkLst>
          <pc:docMk/>
          <pc:sldMk cId="370945181" sldId="275"/>
        </pc:sldMkLst>
      </pc:sldChg>
      <pc:sldChg chg="addSp delSp modSp mod">
        <pc:chgData name="Kevin Blischke" userId="bcfbf2f1-ef99-4827-bebe-79202598a62b" providerId="ADAL" clId="{D02408B9-9F64-480A-9E18-AD7B00444728}" dt="2025-05-05T10:37:47.355" v="3083" actId="20577"/>
        <pc:sldMkLst>
          <pc:docMk/>
          <pc:sldMk cId="1956697929" sldId="276"/>
        </pc:sldMkLst>
        <pc:spChg chg="add mod">
          <ac:chgData name="Kevin Blischke" userId="bcfbf2f1-ef99-4827-bebe-79202598a62b" providerId="ADAL" clId="{D02408B9-9F64-480A-9E18-AD7B00444728}" dt="2025-04-30T09:32:19.057" v="1461" actId="20577"/>
          <ac:spMkLst>
            <pc:docMk/>
            <pc:sldMk cId="1956697929" sldId="276"/>
            <ac:spMk id="6" creationId="{B0CA34AE-59F9-2F89-2972-76A6D96D16F0}"/>
          </ac:spMkLst>
        </pc:spChg>
        <pc:graphicFrameChg chg="add del mod modGraphic">
          <ac:chgData name="Kevin Blischke" userId="bcfbf2f1-ef99-4827-bebe-79202598a62b" providerId="ADAL" clId="{D02408B9-9F64-480A-9E18-AD7B00444728}" dt="2025-05-05T10:37:47.355" v="3083" actId="20577"/>
          <ac:graphicFrameMkLst>
            <pc:docMk/>
            <pc:sldMk cId="1956697929" sldId="276"/>
            <ac:graphicFrameMk id="3" creationId="{F01CF5D3-D3B1-1944-CFDF-D8EE11DE42AA}"/>
          </ac:graphicFrameMkLst>
        </pc:graphicFrameChg>
      </pc:sldChg>
      <pc:sldChg chg="addSp delSp modSp mod">
        <pc:chgData name="Kevin Blischke" userId="bcfbf2f1-ef99-4827-bebe-79202598a62b" providerId="ADAL" clId="{D02408B9-9F64-480A-9E18-AD7B00444728}" dt="2025-05-05T10:38:24.698" v="3084" actId="20577"/>
        <pc:sldMkLst>
          <pc:docMk/>
          <pc:sldMk cId="1994246962" sldId="277"/>
        </pc:sldMkLst>
        <pc:spChg chg="mod">
          <ac:chgData name="Kevin Blischke" userId="bcfbf2f1-ef99-4827-bebe-79202598a62b" providerId="ADAL" clId="{D02408B9-9F64-480A-9E18-AD7B00444728}" dt="2025-05-05T08:48:21.705" v="2576" actId="20577"/>
          <ac:spMkLst>
            <pc:docMk/>
            <pc:sldMk cId="1994246962" sldId="277"/>
            <ac:spMk id="2" creationId="{5D030A76-B788-B363-104E-266B7C7F7208}"/>
          </ac:spMkLst>
        </pc:spChg>
        <pc:spChg chg="mod">
          <ac:chgData name="Kevin Blischke" userId="bcfbf2f1-ef99-4827-bebe-79202598a62b" providerId="ADAL" clId="{D02408B9-9F64-480A-9E18-AD7B00444728}" dt="2025-05-05T10:38:24.698" v="3084" actId="20577"/>
          <ac:spMkLst>
            <pc:docMk/>
            <pc:sldMk cId="1994246962" sldId="277"/>
            <ac:spMk id="3" creationId="{05948542-FCE1-3AE6-C6C9-17975609DF70}"/>
          </ac:spMkLst>
        </pc:spChg>
      </pc:sldChg>
      <pc:sldChg chg="modSp mod">
        <pc:chgData name="Kevin Blischke" userId="bcfbf2f1-ef99-4827-bebe-79202598a62b" providerId="ADAL" clId="{D02408B9-9F64-480A-9E18-AD7B00444728}" dt="2025-05-05T08:52:18.065" v="2832" actId="20577"/>
        <pc:sldMkLst>
          <pc:docMk/>
          <pc:sldMk cId="611567175" sldId="278"/>
        </pc:sldMkLst>
        <pc:spChg chg="mod">
          <ac:chgData name="Kevin Blischke" userId="bcfbf2f1-ef99-4827-bebe-79202598a62b" providerId="ADAL" clId="{D02408B9-9F64-480A-9E18-AD7B00444728}" dt="2025-04-30T10:30:49.682" v="1511" actId="20577"/>
          <ac:spMkLst>
            <pc:docMk/>
            <pc:sldMk cId="611567175" sldId="278"/>
            <ac:spMk id="2" creationId="{28BAC361-0D7A-DC05-86B5-6DD77D322F5B}"/>
          </ac:spMkLst>
        </pc:spChg>
        <pc:spChg chg="mod">
          <ac:chgData name="Kevin Blischke" userId="bcfbf2f1-ef99-4827-bebe-79202598a62b" providerId="ADAL" clId="{D02408B9-9F64-480A-9E18-AD7B00444728}" dt="2025-05-05T08:52:18.065" v="2832" actId="20577"/>
          <ac:spMkLst>
            <pc:docMk/>
            <pc:sldMk cId="611567175" sldId="278"/>
            <ac:spMk id="3" creationId="{1BE98EFF-197D-3136-70B9-7BBD30A48931}"/>
          </ac:spMkLst>
        </pc:spChg>
      </pc:sldChg>
      <pc:sldChg chg="modSp del mod ord">
        <pc:chgData name="Kevin Blischke" userId="bcfbf2f1-ef99-4827-bebe-79202598a62b" providerId="ADAL" clId="{D02408B9-9F64-480A-9E18-AD7B00444728}" dt="2025-04-30T08:48:07.345" v="530" actId="47"/>
        <pc:sldMkLst>
          <pc:docMk/>
          <pc:sldMk cId="1420595414" sldId="281"/>
        </pc:sldMkLst>
      </pc:sldChg>
      <pc:sldChg chg="modSp mod modNotesTx">
        <pc:chgData name="Kevin Blischke" userId="bcfbf2f1-ef99-4827-bebe-79202598a62b" providerId="ADAL" clId="{D02408B9-9F64-480A-9E18-AD7B00444728}" dt="2025-05-05T08:29:08.024" v="2147" actId="20577"/>
        <pc:sldMkLst>
          <pc:docMk/>
          <pc:sldMk cId="1667462095" sldId="282"/>
        </pc:sldMkLst>
        <pc:spChg chg="mod">
          <ac:chgData name="Kevin Blischke" userId="bcfbf2f1-ef99-4827-bebe-79202598a62b" providerId="ADAL" clId="{D02408B9-9F64-480A-9E18-AD7B00444728}" dt="2025-05-05T08:24:09.177" v="1994" actId="20577"/>
          <ac:spMkLst>
            <pc:docMk/>
            <pc:sldMk cId="1667462095" sldId="282"/>
            <ac:spMk id="2" creationId="{9635F5E3-2B1C-7C0A-8581-67A9052D13AA}"/>
          </ac:spMkLst>
        </pc:spChg>
        <pc:spChg chg="mod">
          <ac:chgData name="Kevin Blischke" userId="bcfbf2f1-ef99-4827-bebe-79202598a62b" providerId="ADAL" clId="{D02408B9-9F64-480A-9E18-AD7B00444728}" dt="2025-05-05T08:29:08.024" v="2147" actId="20577"/>
          <ac:spMkLst>
            <pc:docMk/>
            <pc:sldMk cId="1667462095" sldId="282"/>
            <ac:spMk id="3" creationId="{A6A33159-D030-2F82-A142-F75940728319}"/>
          </ac:spMkLst>
        </pc:spChg>
      </pc:sldChg>
      <pc:sldChg chg="addSp delSp modSp mod ord modNotesTx">
        <pc:chgData name="Kevin Blischke" userId="bcfbf2f1-ef99-4827-bebe-79202598a62b" providerId="ADAL" clId="{D02408B9-9F64-480A-9E18-AD7B00444728}" dt="2025-05-05T08:38:12.887" v="2479" actId="20577"/>
        <pc:sldMkLst>
          <pc:docMk/>
          <pc:sldMk cId="3054086706" sldId="283"/>
        </pc:sldMkLst>
        <pc:spChg chg="mod">
          <ac:chgData name="Kevin Blischke" userId="bcfbf2f1-ef99-4827-bebe-79202598a62b" providerId="ADAL" clId="{D02408B9-9F64-480A-9E18-AD7B00444728}" dt="2025-05-05T08:38:04.487" v="2477" actId="20577"/>
          <ac:spMkLst>
            <pc:docMk/>
            <pc:sldMk cId="3054086706" sldId="283"/>
            <ac:spMk id="2" creationId="{314C27C8-165C-5513-DB4B-9D840097C545}"/>
          </ac:spMkLst>
        </pc:spChg>
        <pc:spChg chg="add del mod">
          <ac:chgData name="Kevin Blischke" userId="bcfbf2f1-ef99-4827-bebe-79202598a62b" providerId="ADAL" clId="{D02408B9-9F64-480A-9E18-AD7B00444728}" dt="2025-05-05T08:37:44.251" v="2461" actId="5793"/>
          <ac:spMkLst>
            <pc:docMk/>
            <pc:sldMk cId="3054086706" sldId="283"/>
            <ac:spMk id="4" creationId="{83302BFD-960F-CBB3-E984-CDC12813A10C}"/>
          </ac:spMkLst>
        </pc:spChg>
        <pc:spChg chg="add mod">
          <ac:chgData name="Kevin Blischke" userId="bcfbf2f1-ef99-4827-bebe-79202598a62b" providerId="ADAL" clId="{D02408B9-9F64-480A-9E18-AD7B00444728}" dt="2025-05-05T08:38:12.887" v="2479" actId="20577"/>
          <ac:spMkLst>
            <pc:docMk/>
            <pc:sldMk cId="3054086706" sldId="283"/>
            <ac:spMk id="9" creationId="{7780BBF3-B406-8EEC-0AC9-52F6E3B6C74C}"/>
          </ac:spMkLst>
        </pc:spChg>
      </pc:sldChg>
      <pc:sldChg chg="addSp delSp modSp mod ord">
        <pc:chgData name="Kevin Blischke" userId="bcfbf2f1-ef99-4827-bebe-79202598a62b" providerId="ADAL" clId="{D02408B9-9F64-480A-9E18-AD7B00444728}" dt="2025-05-05T08:43:40.755" v="2545" actId="20577"/>
        <pc:sldMkLst>
          <pc:docMk/>
          <pc:sldMk cId="2191925619" sldId="284"/>
        </pc:sldMkLst>
        <pc:spChg chg="add mod">
          <ac:chgData name="Kevin Blischke" userId="bcfbf2f1-ef99-4827-bebe-79202598a62b" providerId="ADAL" clId="{D02408B9-9F64-480A-9E18-AD7B00444728}" dt="2025-05-05T08:43:40.755" v="2545" actId="20577"/>
          <ac:spMkLst>
            <pc:docMk/>
            <pc:sldMk cId="2191925619" sldId="284"/>
            <ac:spMk id="8" creationId="{B53188B5-A4BB-82AA-8371-E5D0E4921F31}"/>
          </ac:spMkLst>
        </pc:spChg>
        <pc:spChg chg="add mod">
          <ac:chgData name="Kevin Blischke" userId="bcfbf2f1-ef99-4827-bebe-79202598a62b" providerId="ADAL" clId="{D02408B9-9F64-480A-9E18-AD7B00444728}" dt="2025-04-30T08:47:21.430" v="526" actId="255"/>
          <ac:spMkLst>
            <pc:docMk/>
            <pc:sldMk cId="2191925619" sldId="284"/>
            <ac:spMk id="9" creationId="{9F4BC711-7C59-245A-C0DA-7B76F8B901E1}"/>
          </ac:spMkLst>
        </pc:spChg>
        <pc:spChg chg="add mod">
          <ac:chgData name="Kevin Blischke" userId="bcfbf2f1-ef99-4827-bebe-79202598a62b" providerId="ADAL" clId="{D02408B9-9F64-480A-9E18-AD7B00444728}" dt="2025-05-05T08:39:19.965" v="2529" actId="20577"/>
          <ac:spMkLst>
            <pc:docMk/>
            <pc:sldMk cId="2191925619" sldId="284"/>
            <ac:spMk id="11" creationId="{DC5C9D02-A1AC-ED55-1571-3B8299DA7C84}"/>
          </ac:spMkLst>
        </pc:spChg>
      </pc:sldChg>
      <pc:sldChg chg="addSp delSp modSp mod">
        <pc:chgData name="Kevin Blischke" userId="bcfbf2f1-ef99-4827-bebe-79202598a62b" providerId="ADAL" clId="{D02408B9-9F64-480A-9E18-AD7B00444728}" dt="2025-04-30T08:50:01.748" v="583" actId="20577"/>
        <pc:sldMkLst>
          <pc:docMk/>
          <pc:sldMk cId="2032268054" sldId="287"/>
        </pc:sldMkLst>
        <pc:spChg chg="mod">
          <ac:chgData name="Kevin Blischke" userId="bcfbf2f1-ef99-4827-bebe-79202598a62b" providerId="ADAL" clId="{D02408B9-9F64-480A-9E18-AD7B00444728}" dt="2025-04-30T08:50:01.748" v="583" actId="20577"/>
          <ac:spMkLst>
            <pc:docMk/>
            <pc:sldMk cId="2032268054" sldId="287"/>
            <ac:spMk id="4" creationId="{3D842265-4FF9-1B44-FEB5-821C943C6086}"/>
          </ac:spMkLst>
        </pc:spChg>
        <pc:spChg chg="add del mod">
          <ac:chgData name="Kevin Blischke" userId="bcfbf2f1-ef99-4827-bebe-79202598a62b" providerId="ADAL" clId="{D02408B9-9F64-480A-9E18-AD7B00444728}" dt="2025-04-30T08:49:56.491" v="578" actId="20577"/>
          <ac:spMkLst>
            <pc:docMk/>
            <pc:sldMk cId="2032268054" sldId="287"/>
            <ac:spMk id="7" creationId="{7B45969B-1704-F63D-6589-8EFA988FBC3F}"/>
          </ac:spMkLst>
        </pc:spChg>
      </pc:sldChg>
      <pc:sldChg chg="addSp delSp modSp mod">
        <pc:chgData name="Kevin Blischke" userId="bcfbf2f1-ef99-4827-bebe-79202598a62b" providerId="ADAL" clId="{D02408B9-9F64-480A-9E18-AD7B00444728}" dt="2025-05-05T09:06:21.335" v="2877" actId="1035"/>
        <pc:sldMkLst>
          <pc:docMk/>
          <pc:sldMk cId="2083028416" sldId="288"/>
        </pc:sldMkLst>
        <pc:spChg chg="mod">
          <ac:chgData name="Kevin Blischke" userId="bcfbf2f1-ef99-4827-bebe-79202598a62b" providerId="ADAL" clId="{D02408B9-9F64-480A-9E18-AD7B00444728}" dt="2025-04-30T08:31:20.249" v="290" actId="20577"/>
          <ac:spMkLst>
            <pc:docMk/>
            <pc:sldMk cId="2083028416" sldId="288"/>
            <ac:spMk id="4" creationId="{10047101-8D42-6100-9CEA-AEC0FAEAB606}"/>
          </ac:spMkLst>
        </pc:spChg>
        <pc:picChg chg="add del mod">
          <ac:chgData name="Kevin Blischke" userId="bcfbf2f1-ef99-4827-bebe-79202598a62b" providerId="ADAL" clId="{D02408B9-9F64-480A-9E18-AD7B00444728}" dt="2025-05-05T09:01:49.696" v="2845" actId="478"/>
          <ac:picMkLst>
            <pc:docMk/>
            <pc:sldMk cId="2083028416" sldId="288"/>
            <ac:picMk id="1026" creationId="{4B181B18-3DA7-4BDE-C829-000A8348FEA0}"/>
          </ac:picMkLst>
        </pc:picChg>
        <pc:picChg chg="add del mod">
          <ac:chgData name="Kevin Blischke" userId="bcfbf2f1-ef99-4827-bebe-79202598a62b" providerId="ADAL" clId="{D02408B9-9F64-480A-9E18-AD7B00444728}" dt="2025-05-05T09:04:57.875" v="2852" actId="478"/>
          <ac:picMkLst>
            <pc:docMk/>
            <pc:sldMk cId="2083028416" sldId="288"/>
            <ac:picMk id="1028" creationId="{248BC11C-46F8-6F3B-7CD6-DEDB01E0FFA0}"/>
          </ac:picMkLst>
        </pc:picChg>
        <pc:picChg chg="add del mod">
          <ac:chgData name="Kevin Blischke" userId="bcfbf2f1-ef99-4827-bebe-79202598a62b" providerId="ADAL" clId="{D02408B9-9F64-480A-9E18-AD7B00444728}" dt="2025-05-05T09:05:06.888" v="2855" actId="478"/>
          <ac:picMkLst>
            <pc:docMk/>
            <pc:sldMk cId="2083028416" sldId="288"/>
            <ac:picMk id="1030" creationId="{B580D574-461F-98C9-777F-7A8F90F6CAB8}"/>
          </ac:picMkLst>
        </pc:picChg>
        <pc:picChg chg="add mod">
          <ac:chgData name="Kevin Blischke" userId="bcfbf2f1-ef99-4827-bebe-79202598a62b" providerId="ADAL" clId="{D02408B9-9F64-480A-9E18-AD7B00444728}" dt="2025-05-05T09:06:21.335" v="2877" actId="1035"/>
          <ac:picMkLst>
            <pc:docMk/>
            <pc:sldMk cId="2083028416" sldId="288"/>
            <ac:picMk id="1032" creationId="{6363BA7B-CF48-2B43-5CC7-2A98D9999AEB}"/>
          </ac:picMkLst>
        </pc:picChg>
      </pc:sldChg>
      <pc:sldChg chg="addSp delSp modSp new mod modClrScheme chgLayout">
        <pc:chgData name="Kevin Blischke" userId="bcfbf2f1-ef99-4827-bebe-79202598a62b" providerId="ADAL" clId="{D02408B9-9F64-480A-9E18-AD7B00444728}" dt="2025-05-05T10:14:34.339" v="2878" actId="20577"/>
        <pc:sldMkLst>
          <pc:docMk/>
          <pc:sldMk cId="2757660595" sldId="289"/>
        </pc:sldMkLst>
        <pc:spChg chg="add del mod">
          <ac:chgData name="Kevin Blischke" userId="bcfbf2f1-ef99-4827-bebe-79202598a62b" providerId="ADAL" clId="{D02408B9-9F64-480A-9E18-AD7B00444728}" dt="2025-05-05T08:53:05.684" v="2833" actId="26606"/>
          <ac:spMkLst>
            <pc:docMk/>
            <pc:sldMk cId="2757660595" sldId="289"/>
            <ac:spMk id="5" creationId="{5F706D2C-8C85-2454-16A1-5E50C251A776}"/>
          </ac:spMkLst>
        </pc:spChg>
        <pc:spChg chg="add mod">
          <ac:chgData name="Kevin Blischke" userId="bcfbf2f1-ef99-4827-bebe-79202598a62b" providerId="ADAL" clId="{D02408B9-9F64-480A-9E18-AD7B00444728}" dt="2025-05-05T08:53:05.684" v="2833" actId="26606"/>
          <ac:spMkLst>
            <pc:docMk/>
            <pc:sldMk cId="2757660595" sldId="289"/>
            <ac:spMk id="8" creationId="{B0DCBC1C-3938-2D70-8A6B-04EFC23D4156}"/>
          </ac:spMkLst>
        </pc:spChg>
        <pc:graphicFrameChg chg="add mod">
          <ac:chgData name="Kevin Blischke" userId="bcfbf2f1-ef99-4827-bebe-79202598a62b" providerId="ADAL" clId="{D02408B9-9F64-480A-9E18-AD7B00444728}" dt="2025-05-05T10:14:34.339" v="2878" actId="20577"/>
          <ac:graphicFrameMkLst>
            <pc:docMk/>
            <pc:sldMk cId="2757660595" sldId="289"/>
            <ac:graphicFrameMk id="10" creationId="{106825FD-556C-324F-F648-D71E57BD1145}"/>
          </ac:graphicFrameMkLst>
        </pc:graphicFrameChg>
      </pc:sldChg>
      <pc:sldChg chg="delSp new del mod">
        <pc:chgData name="Kevin Blischke" userId="bcfbf2f1-ef99-4827-bebe-79202598a62b" providerId="ADAL" clId="{D02408B9-9F64-480A-9E18-AD7B00444728}" dt="2025-04-30T09:01:25.339" v="787" actId="47"/>
        <pc:sldMkLst>
          <pc:docMk/>
          <pc:sldMk cId="838415891" sldId="290"/>
        </pc:sldMkLst>
      </pc:sldChg>
      <pc:sldChg chg="addSp delSp modSp add mod">
        <pc:chgData name="Kevin Blischke" userId="bcfbf2f1-ef99-4827-bebe-79202598a62b" providerId="ADAL" clId="{D02408B9-9F64-480A-9E18-AD7B00444728}" dt="2025-05-05T11:02:47.526" v="3172" actId="20577"/>
        <pc:sldMkLst>
          <pc:docMk/>
          <pc:sldMk cId="2743417679" sldId="290"/>
        </pc:sldMkLst>
        <pc:spChg chg="add mod">
          <ac:chgData name="Kevin Blischke" userId="bcfbf2f1-ef99-4827-bebe-79202598a62b" providerId="ADAL" clId="{D02408B9-9F64-480A-9E18-AD7B00444728}" dt="2025-05-05T11:02:47.526" v="3172" actId="20577"/>
          <ac:spMkLst>
            <pc:docMk/>
            <pc:sldMk cId="2743417679" sldId="290"/>
            <ac:spMk id="12" creationId="{7DFE963D-631A-72FE-21DF-463E568F2162}"/>
          </ac:spMkLst>
        </pc:spChg>
        <pc:spChg chg="add mod">
          <ac:chgData name="Kevin Blischke" userId="bcfbf2f1-ef99-4827-bebe-79202598a62b" providerId="ADAL" clId="{D02408B9-9F64-480A-9E18-AD7B00444728}" dt="2025-04-30T09:23:11.972" v="1222" actId="20577"/>
          <ac:spMkLst>
            <pc:docMk/>
            <pc:sldMk cId="2743417679" sldId="290"/>
            <ac:spMk id="13" creationId="{1DCF8F0E-D4AE-F5F8-149B-6D06C481418F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41A9D4-262A-4360-914F-6BD97BA9968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4A9B536-139E-4352-81B1-B0BAE4148964}">
      <dgm:prSet/>
      <dgm:spPr/>
      <dgm:t>
        <a:bodyPr/>
        <a:lstStyle/>
        <a:p>
          <a:r>
            <a:rPr lang="en-US" b="1"/>
            <a:t>Price of PCs</a:t>
          </a:r>
          <a:r>
            <a:rPr lang="en-US"/>
            <a:t>: 1000€ including peripherals and licenses</a:t>
          </a:r>
        </a:p>
      </dgm:t>
    </dgm:pt>
    <dgm:pt modelId="{611E5080-FD84-48D5-B0BB-5550A902FF15}" type="parTrans" cxnId="{06CB8A5E-D434-4ED8-B86B-8A7058B7CB8D}">
      <dgm:prSet/>
      <dgm:spPr/>
      <dgm:t>
        <a:bodyPr/>
        <a:lstStyle/>
        <a:p>
          <a:endParaRPr lang="en-US"/>
        </a:p>
      </dgm:t>
    </dgm:pt>
    <dgm:pt modelId="{D6D0D69D-2DD9-4A79-ADAF-0B87B2D58AAF}" type="sibTrans" cxnId="{06CB8A5E-D434-4ED8-B86B-8A7058B7CB8D}">
      <dgm:prSet/>
      <dgm:spPr/>
      <dgm:t>
        <a:bodyPr/>
        <a:lstStyle/>
        <a:p>
          <a:endParaRPr lang="en-US"/>
        </a:p>
      </dgm:t>
    </dgm:pt>
    <dgm:pt modelId="{67D19C8B-2EF7-40FC-B437-957194427A79}">
      <dgm:prSet/>
      <dgm:spPr/>
      <dgm:t>
        <a:bodyPr/>
        <a:lstStyle/>
        <a:p>
          <a:r>
            <a:rPr lang="en-US" b="1"/>
            <a:t>Number of PCs</a:t>
          </a:r>
          <a:r>
            <a:rPr lang="en-US"/>
            <a:t>: 8</a:t>
          </a:r>
        </a:p>
      </dgm:t>
    </dgm:pt>
    <dgm:pt modelId="{89E14254-00BB-4F23-9534-B4D60A83CF53}" type="parTrans" cxnId="{B857AC43-01B7-4FAA-A572-B157FD65454D}">
      <dgm:prSet/>
      <dgm:spPr/>
      <dgm:t>
        <a:bodyPr/>
        <a:lstStyle/>
        <a:p>
          <a:endParaRPr lang="en-US"/>
        </a:p>
      </dgm:t>
    </dgm:pt>
    <dgm:pt modelId="{B09D64F4-84A9-4658-B094-A54844A092A1}" type="sibTrans" cxnId="{B857AC43-01B7-4FAA-A572-B157FD65454D}">
      <dgm:prSet/>
      <dgm:spPr/>
      <dgm:t>
        <a:bodyPr/>
        <a:lstStyle/>
        <a:p>
          <a:endParaRPr lang="en-US"/>
        </a:p>
      </dgm:t>
    </dgm:pt>
    <dgm:pt modelId="{3B70F927-E057-4791-A66D-DE816C365830}">
      <dgm:prSet/>
      <dgm:spPr/>
      <dgm:t>
        <a:bodyPr/>
        <a:lstStyle/>
        <a:p>
          <a:r>
            <a:rPr lang="en-US" b="1"/>
            <a:t>Delivery and set-up Costs</a:t>
          </a:r>
          <a:r>
            <a:rPr lang="en-US"/>
            <a:t>: 300€</a:t>
          </a:r>
        </a:p>
      </dgm:t>
    </dgm:pt>
    <dgm:pt modelId="{FEB6333F-E275-4B1B-AE02-C96AF2C5234B}" type="parTrans" cxnId="{86D4E3F9-A4C4-4411-9854-D10D6C3F5080}">
      <dgm:prSet/>
      <dgm:spPr/>
      <dgm:t>
        <a:bodyPr/>
        <a:lstStyle/>
        <a:p>
          <a:endParaRPr lang="en-US"/>
        </a:p>
      </dgm:t>
    </dgm:pt>
    <dgm:pt modelId="{9A59D7E6-6138-4A2C-ACAB-19A5D34BCC95}" type="sibTrans" cxnId="{86D4E3F9-A4C4-4411-9854-D10D6C3F5080}">
      <dgm:prSet/>
      <dgm:spPr/>
      <dgm:t>
        <a:bodyPr/>
        <a:lstStyle/>
        <a:p>
          <a:endParaRPr lang="en-US"/>
        </a:p>
      </dgm:t>
    </dgm:pt>
    <dgm:pt modelId="{71CA8ED8-4064-407E-A7A4-DB240CAFC079}">
      <dgm:prSet/>
      <dgm:spPr/>
      <dgm:t>
        <a:bodyPr/>
        <a:lstStyle/>
        <a:p>
          <a:r>
            <a:rPr lang="en-US" b="1" dirty="0"/>
            <a:t>Deprecation Time</a:t>
          </a:r>
          <a:r>
            <a:rPr lang="en-US" dirty="0"/>
            <a:t>: 3 Years</a:t>
          </a:r>
        </a:p>
      </dgm:t>
    </dgm:pt>
    <dgm:pt modelId="{61FCF9D8-E14B-43A5-AF32-5E1AB8B2A93D}" type="parTrans" cxnId="{819E06EB-662F-464A-9532-69FD637571DF}">
      <dgm:prSet/>
      <dgm:spPr/>
      <dgm:t>
        <a:bodyPr/>
        <a:lstStyle/>
        <a:p>
          <a:endParaRPr lang="en-US"/>
        </a:p>
      </dgm:t>
    </dgm:pt>
    <dgm:pt modelId="{BB8E7733-045A-4119-AC66-AAD0C9D24375}" type="sibTrans" cxnId="{819E06EB-662F-464A-9532-69FD637571DF}">
      <dgm:prSet/>
      <dgm:spPr/>
      <dgm:t>
        <a:bodyPr/>
        <a:lstStyle/>
        <a:p>
          <a:endParaRPr lang="en-US"/>
        </a:p>
      </dgm:t>
    </dgm:pt>
    <dgm:pt modelId="{333ABD40-AB3E-4063-A6FF-1AF73762AC66}">
      <dgm:prSet/>
      <dgm:spPr/>
      <dgm:t>
        <a:bodyPr/>
        <a:lstStyle/>
        <a:p>
          <a:r>
            <a:rPr lang="de-DE" b="1"/>
            <a:t>This would mean</a:t>
          </a:r>
          <a:r>
            <a:rPr lang="de-DE"/>
            <a:t>: 1000€ x 8 + 300€ = 8300€ (+ amortization rate over 3 years)</a:t>
          </a:r>
          <a:endParaRPr lang="en-US"/>
        </a:p>
      </dgm:t>
    </dgm:pt>
    <dgm:pt modelId="{37F3FCDF-5DDB-421B-9D20-7FA9FE65C56E}" type="parTrans" cxnId="{2019344A-D792-489C-9400-3095582A3EBB}">
      <dgm:prSet/>
      <dgm:spPr/>
      <dgm:t>
        <a:bodyPr/>
        <a:lstStyle/>
        <a:p>
          <a:endParaRPr lang="en-US"/>
        </a:p>
      </dgm:t>
    </dgm:pt>
    <dgm:pt modelId="{2F836BFE-3EFC-4EDF-8220-B9AAF1363C5B}" type="sibTrans" cxnId="{2019344A-D792-489C-9400-3095582A3EBB}">
      <dgm:prSet/>
      <dgm:spPr/>
      <dgm:t>
        <a:bodyPr/>
        <a:lstStyle/>
        <a:p>
          <a:endParaRPr lang="en-US"/>
        </a:p>
      </dgm:t>
    </dgm:pt>
    <dgm:pt modelId="{F1BEDF1C-E41E-4510-AA95-37D83299EC3E}" type="pres">
      <dgm:prSet presAssocID="{4441A9D4-262A-4360-914F-6BD97BA99686}" presName="root" presStyleCnt="0">
        <dgm:presLayoutVars>
          <dgm:dir/>
          <dgm:resizeHandles val="exact"/>
        </dgm:presLayoutVars>
      </dgm:prSet>
      <dgm:spPr/>
    </dgm:pt>
    <dgm:pt modelId="{714F7AF5-0DD8-435F-B1D3-84033C428707}" type="pres">
      <dgm:prSet presAssocID="{B4A9B536-139E-4352-81B1-B0BAE4148964}" presName="compNode" presStyleCnt="0"/>
      <dgm:spPr/>
    </dgm:pt>
    <dgm:pt modelId="{7F3EEB5B-4BA2-4E07-8C24-756B76D9FAD2}" type="pres">
      <dgm:prSet presAssocID="{B4A9B536-139E-4352-81B1-B0BAE4148964}" presName="bgRect" presStyleLbl="bgShp" presStyleIdx="0" presStyleCnt="5"/>
      <dgm:spPr/>
    </dgm:pt>
    <dgm:pt modelId="{264539D9-A3E4-4D4C-A17D-902728A30496}" type="pres">
      <dgm:prSet presAssocID="{B4A9B536-139E-4352-81B1-B0BAE414896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B6FB387-6F3F-4396-866C-66C664BEAB77}" type="pres">
      <dgm:prSet presAssocID="{B4A9B536-139E-4352-81B1-B0BAE4148964}" presName="spaceRect" presStyleCnt="0"/>
      <dgm:spPr/>
    </dgm:pt>
    <dgm:pt modelId="{EECA0EC8-9AD6-4651-8685-D727E18B3A4A}" type="pres">
      <dgm:prSet presAssocID="{B4A9B536-139E-4352-81B1-B0BAE4148964}" presName="parTx" presStyleLbl="revTx" presStyleIdx="0" presStyleCnt="5">
        <dgm:presLayoutVars>
          <dgm:chMax val="0"/>
          <dgm:chPref val="0"/>
        </dgm:presLayoutVars>
      </dgm:prSet>
      <dgm:spPr/>
    </dgm:pt>
    <dgm:pt modelId="{314CC01B-DF06-43CA-AC7D-C848FC195367}" type="pres">
      <dgm:prSet presAssocID="{D6D0D69D-2DD9-4A79-ADAF-0B87B2D58AAF}" presName="sibTrans" presStyleCnt="0"/>
      <dgm:spPr/>
    </dgm:pt>
    <dgm:pt modelId="{6E66CEDF-801B-48E2-BA0A-69E93C98D28E}" type="pres">
      <dgm:prSet presAssocID="{67D19C8B-2EF7-40FC-B437-957194427A79}" presName="compNode" presStyleCnt="0"/>
      <dgm:spPr/>
    </dgm:pt>
    <dgm:pt modelId="{90E170FB-0E5F-445F-A012-1DA741EEE8EF}" type="pres">
      <dgm:prSet presAssocID="{67D19C8B-2EF7-40FC-B437-957194427A79}" presName="bgRect" presStyleLbl="bgShp" presStyleIdx="1" presStyleCnt="5"/>
      <dgm:spPr/>
    </dgm:pt>
    <dgm:pt modelId="{400EE1FA-3289-49DD-9DA2-227F5169C620}" type="pres">
      <dgm:prSet presAssocID="{67D19C8B-2EF7-40FC-B437-957194427A7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101682D-B182-414D-A674-F8E81274F8D5}" type="pres">
      <dgm:prSet presAssocID="{67D19C8B-2EF7-40FC-B437-957194427A79}" presName="spaceRect" presStyleCnt="0"/>
      <dgm:spPr/>
    </dgm:pt>
    <dgm:pt modelId="{D97ECB1A-C8EC-480C-9AB7-A7797EFE279A}" type="pres">
      <dgm:prSet presAssocID="{67D19C8B-2EF7-40FC-B437-957194427A79}" presName="parTx" presStyleLbl="revTx" presStyleIdx="1" presStyleCnt="5">
        <dgm:presLayoutVars>
          <dgm:chMax val="0"/>
          <dgm:chPref val="0"/>
        </dgm:presLayoutVars>
      </dgm:prSet>
      <dgm:spPr/>
    </dgm:pt>
    <dgm:pt modelId="{FB0D17A2-69B0-4C5B-BC46-581159EA4B38}" type="pres">
      <dgm:prSet presAssocID="{B09D64F4-84A9-4658-B094-A54844A092A1}" presName="sibTrans" presStyleCnt="0"/>
      <dgm:spPr/>
    </dgm:pt>
    <dgm:pt modelId="{5D4CF18B-63F2-4468-801F-07623708B164}" type="pres">
      <dgm:prSet presAssocID="{3B70F927-E057-4791-A66D-DE816C365830}" presName="compNode" presStyleCnt="0"/>
      <dgm:spPr/>
    </dgm:pt>
    <dgm:pt modelId="{4E66F18A-1CA6-4BAD-9297-6F49C4DE1A37}" type="pres">
      <dgm:prSet presAssocID="{3B70F927-E057-4791-A66D-DE816C365830}" presName="bgRect" presStyleLbl="bgShp" presStyleIdx="2" presStyleCnt="5"/>
      <dgm:spPr/>
    </dgm:pt>
    <dgm:pt modelId="{1E54F83B-DAE4-4257-AE60-26574E867336}" type="pres">
      <dgm:prSet presAssocID="{3B70F927-E057-4791-A66D-DE816C36583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199EDD6E-6FCA-4878-AB09-569141BB1D2A}" type="pres">
      <dgm:prSet presAssocID="{3B70F927-E057-4791-A66D-DE816C365830}" presName="spaceRect" presStyleCnt="0"/>
      <dgm:spPr/>
    </dgm:pt>
    <dgm:pt modelId="{051589E4-E97C-4B85-A94F-932A0200655E}" type="pres">
      <dgm:prSet presAssocID="{3B70F927-E057-4791-A66D-DE816C365830}" presName="parTx" presStyleLbl="revTx" presStyleIdx="2" presStyleCnt="5">
        <dgm:presLayoutVars>
          <dgm:chMax val="0"/>
          <dgm:chPref val="0"/>
        </dgm:presLayoutVars>
      </dgm:prSet>
      <dgm:spPr/>
    </dgm:pt>
    <dgm:pt modelId="{99395346-45C8-4F2B-A921-424665479C5F}" type="pres">
      <dgm:prSet presAssocID="{9A59D7E6-6138-4A2C-ACAB-19A5D34BCC95}" presName="sibTrans" presStyleCnt="0"/>
      <dgm:spPr/>
    </dgm:pt>
    <dgm:pt modelId="{D92EDE5D-B43F-4575-A85D-C91B88087FC1}" type="pres">
      <dgm:prSet presAssocID="{71CA8ED8-4064-407E-A7A4-DB240CAFC079}" presName="compNode" presStyleCnt="0"/>
      <dgm:spPr/>
    </dgm:pt>
    <dgm:pt modelId="{E4C975FE-72B2-4FCA-9262-C39196526E52}" type="pres">
      <dgm:prSet presAssocID="{71CA8ED8-4064-407E-A7A4-DB240CAFC079}" presName="bgRect" presStyleLbl="bgShp" presStyleIdx="3" presStyleCnt="5"/>
      <dgm:spPr/>
    </dgm:pt>
    <dgm:pt modelId="{CC92DE40-D3B9-4FBC-AEAA-544AFFEF0E06}" type="pres">
      <dgm:prSet presAssocID="{71CA8ED8-4064-407E-A7A4-DB240CAFC07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dding Rings"/>
        </a:ext>
      </dgm:extLst>
    </dgm:pt>
    <dgm:pt modelId="{CE09521A-3344-4CFB-B37F-C491E19C8C9F}" type="pres">
      <dgm:prSet presAssocID="{71CA8ED8-4064-407E-A7A4-DB240CAFC079}" presName="spaceRect" presStyleCnt="0"/>
      <dgm:spPr/>
    </dgm:pt>
    <dgm:pt modelId="{B9CADDB7-6A6A-4DBC-8D59-84848BA32443}" type="pres">
      <dgm:prSet presAssocID="{71CA8ED8-4064-407E-A7A4-DB240CAFC079}" presName="parTx" presStyleLbl="revTx" presStyleIdx="3" presStyleCnt="5">
        <dgm:presLayoutVars>
          <dgm:chMax val="0"/>
          <dgm:chPref val="0"/>
        </dgm:presLayoutVars>
      </dgm:prSet>
      <dgm:spPr/>
    </dgm:pt>
    <dgm:pt modelId="{0A5F6468-B82C-4A43-97CD-87497E77A899}" type="pres">
      <dgm:prSet presAssocID="{BB8E7733-045A-4119-AC66-AAD0C9D24375}" presName="sibTrans" presStyleCnt="0"/>
      <dgm:spPr/>
    </dgm:pt>
    <dgm:pt modelId="{5285B1E5-055B-454B-A3D4-06C115CDF1D4}" type="pres">
      <dgm:prSet presAssocID="{333ABD40-AB3E-4063-A6FF-1AF73762AC66}" presName="compNode" presStyleCnt="0"/>
      <dgm:spPr/>
    </dgm:pt>
    <dgm:pt modelId="{88016855-73B0-4429-87BE-3946931FC6EE}" type="pres">
      <dgm:prSet presAssocID="{333ABD40-AB3E-4063-A6FF-1AF73762AC66}" presName="bgRect" presStyleLbl="bgShp" presStyleIdx="4" presStyleCnt="5"/>
      <dgm:spPr/>
    </dgm:pt>
    <dgm:pt modelId="{B4E53DBB-D416-46D2-A4FE-E281FA697F6C}" type="pres">
      <dgm:prSet presAssocID="{333ABD40-AB3E-4063-A6FF-1AF73762AC6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pie"/>
        </a:ext>
      </dgm:extLst>
    </dgm:pt>
    <dgm:pt modelId="{049A3410-6B2F-4228-A6FE-9E1C428D34C7}" type="pres">
      <dgm:prSet presAssocID="{333ABD40-AB3E-4063-A6FF-1AF73762AC66}" presName="spaceRect" presStyleCnt="0"/>
      <dgm:spPr/>
    </dgm:pt>
    <dgm:pt modelId="{C942F02D-D07A-489A-8362-EB2D7A379D4B}" type="pres">
      <dgm:prSet presAssocID="{333ABD40-AB3E-4063-A6FF-1AF73762AC6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86E2A09-9292-49EF-9737-083110BBD75E}" type="presOf" srcId="{4441A9D4-262A-4360-914F-6BD97BA99686}" destId="{F1BEDF1C-E41E-4510-AA95-37D83299EC3E}" srcOrd="0" destOrd="0" presId="urn:microsoft.com/office/officeart/2018/2/layout/IconVerticalSolidList"/>
    <dgm:cxn modelId="{06CB8A5E-D434-4ED8-B86B-8A7058B7CB8D}" srcId="{4441A9D4-262A-4360-914F-6BD97BA99686}" destId="{B4A9B536-139E-4352-81B1-B0BAE4148964}" srcOrd="0" destOrd="0" parTransId="{611E5080-FD84-48D5-B0BB-5550A902FF15}" sibTransId="{D6D0D69D-2DD9-4A79-ADAF-0B87B2D58AAF}"/>
    <dgm:cxn modelId="{FAD79960-2890-48E4-BA34-656E3BD56AC0}" type="presOf" srcId="{3B70F927-E057-4791-A66D-DE816C365830}" destId="{051589E4-E97C-4B85-A94F-932A0200655E}" srcOrd="0" destOrd="0" presId="urn:microsoft.com/office/officeart/2018/2/layout/IconVerticalSolidList"/>
    <dgm:cxn modelId="{B857AC43-01B7-4FAA-A572-B157FD65454D}" srcId="{4441A9D4-262A-4360-914F-6BD97BA99686}" destId="{67D19C8B-2EF7-40FC-B437-957194427A79}" srcOrd="1" destOrd="0" parTransId="{89E14254-00BB-4F23-9534-B4D60A83CF53}" sibTransId="{B09D64F4-84A9-4658-B094-A54844A092A1}"/>
    <dgm:cxn modelId="{2019344A-D792-489C-9400-3095582A3EBB}" srcId="{4441A9D4-262A-4360-914F-6BD97BA99686}" destId="{333ABD40-AB3E-4063-A6FF-1AF73762AC66}" srcOrd="4" destOrd="0" parTransId="{37F3FCDF-5DDB-421B-9D20-7FA9FE65C56E}" sibTransId="{2F836BFE-3EFC-4EDF-8220-B9AAF1363C5B}"/>
    <dgm:cxn modelId="{FD06A68D-0A73-4163-A1CD-74242F973B7B}" type="presOf" srcId="{333ABD40-AB3E-4063-A6FF-1AF73762AC66}" destId="{C942F02D-D07A-489A-8362-EB2D7A379D4B}" srcOrd="0" destOrd="0" presId="urn:microsoft.com/office/officeart/2018/2/layout/IconVerticalSolidList"/>
    <dgm:cxn modelId="{03ED43CC-337F-49D4-8E18-6E6CE931D037}" type="presOf" srcId="{71CA8ED8-4064-407E-A7A4-DB240CAFC079}" destId="{B9CADDB7-6A6A-4DBC-8D59-84848BA32443}" srcOrd="0" destOrd="0" presId="urn:microsoft.com/office/officeart/2018/2/layout/IconVerticalSolidList"/>
    <dgm:cxn modelId="{068AB3E4-9C24-4D17-B661-7B183CA65A68}" type="presOf" srcId="{B4A9B536-139E-4352-81B1-B0BAE4148964}" destId="{EECA0EC8-9AD6-4651-8685-D727E18B3A4A}" srcOrd="0" destOrd="0" presId="urn:microsoft.com/office/officeart/2018/2/layout/IconVerticalSolidList"/>
    <dgm:cxn modelId="{819E06EB-662F-464A-9532-69FD637571DF}" srcId="{4441A9D4-262A-4360-914F-6BD97BA99686}" destId="{71CA8ED8-4064-407E-A7A4-DB240CAFC079}" srcOrd="3" destOrd="0" parTransId="{61FCF9D8-E14B-43A5-AF32-5E1AB8B2A93D}" sibTransId="{BB8E7733-045A-4119-AC66-AAD0C9D24375}"/>
    <dgm:cxn modelId="{929AB6F3-781F-4AEA-935E-2E8B0906E00B}" type="presOf" srcId="{67D19C8B-2EF7-40FC-B437-957194427A79}" destId="{D97ECB1A-C8EC-480C-9AB7-A7797EFE279A}" srcOrd="0" destOrd="0" presId="urn:microsoft.com/office/officeart/2018/2/layout/IconVerticalSolidList"/>
    <dgm:cxn modelId="{86D4E3F9-A4C4-4411-9854-D10D6C3F5080}" srcId="{4441A9D4-262A-4360-914F-6BD97BA99686}" destId="{3B70F927-E057-4791-A66D-DE816C365830}" srcOrd="2" destOrd="0" parTransId="{FEB6333F-E275-4B1B-AE02-C96AF2C5234B}" sibTransId="{9A59D7E6-6138-4A2C-ACAB-19A5D34BCC95}"/>
    <dgm:cxn modelId="{4BB18494-36C3-4AF0-8192-A19A63CA7EB2}" type="presParOf" srcId="{F1BEDF1C-E41E-4510-AA95-37D83299EC3E}" destId="{714F7AF5-0DD8-435F-B1D3-84033C428707}" srcOrd="0" destOrd="0" presId="urn:microsoft.com/office/officeart/2018/2/layout/IconVerticalSolidList"/>
    <dgm:cxn modelId="{8FE4BE2B-844E-41A5-BA1D-FCAB5B7CD2D0}" type="presParOf" srcId="{714F7AF5-0DD8-435F-B1D3-84033C428707}" destId="{7F3EEB5B-4BA2-4E07-8C24-756B76D9FAD2}" srcOrd="0" destOrd="0" presId="urn:microsoft.com/office/officeart/2018/2/layout/IconVerticalSolidList"/>
    <dgm:cxn modelId="{3BF57616-B6A1-4B3C-88AF-90286C6574E1}" type="presParOf" srcId="{714F7AF5-0DD8-435F-B1D3-84033C428707}" destId="{264539D9-A3E4-4D4C-A17D-902728A30496}" srcOrd="1" destOrd="0" presId="urn:microsoft.com/office/officeart/2018/2/layout/IconVerticalSolidList"/>
    <dgm:cxn modelId="{7C7B5671-F4E5-4A57-ACED-2FF195594FD9}" type="presParOf" srcId="{714F7AF5-0DD8-435F-B1D3-84033C428707}" destId="{CB6FB387-6F3F-4396-866C-66C664BEAB77}" srcOrd="2" destOrd="0" presId="urn:microsoft.com/office/officeart/2018/2/layout/IconVerticalSolidList"/>
    <dgm:cxn modelId="{6D7B54FE-6C95-40D9-9320-C1E7339C559D}" type="presParOf" srcId="{714F7AF5-0DD8-435F-B1D3-84033C428707}" destId="{EECA0EC8-9AD6-4651-8685-D727E18B3A4A}" srcOrd="3" destOrd="0" presId="urn:microsoft.com/office/officeart/2018/2/layout/IconVerticalSolidList"/>
    <dgm:cxn modelId="{F0A4D4F1-FF51-4323-ADF4-7A953DAECA28}" type="presParOf" srcId="{F1BEDF1C-E41E-4510-AA95-37D83299EC3E}" destId="{314CC01B-DF06-43CA-AC7D-C848FC195367}" srcOrd="1" destOrd="0" presId="urn:microsoft.com/office/officeart/2018/2/layout/IconVerticalSolidList"/>
    <dgm:cxn modelId="{22A2F744-256E-41B2-B0D6-8E79DE4E2C57}" type="presParOf" srcId="{F1BEDF1C-E41E-4510-AA95-37D83299EC3E}" destId="{6E66CEDF-801B-48E2-BA0A-69E93C98D28E}" srcOrd="2" destOrd="0" presId="urn:microsoft.com/office/officeart/2018/2/layout/IconVerticalSolidList"/>
    <dgm:cxn modelId="{FBCAA21A-27C7-4B7A-82E5-56A7E5299269}" type="presParOf" srcId="{6E66CEDF-801B-48E2-BA0A-69E93C98D28E}" destId="{90E170FB-0E5F-445F-A012-1DA741EEE8EF}" srcOrd="0" destOrd="0" presId="urn:microsoft.com/office/officeart/2018/2/layout/IconVerticalSolidList"/>
    <dgm:cxn modelId="{096984D5-6430-453D-BCD3-E1201BD8FAEE}" type="presParOf" srcId="{6E66CEDF-801B-48E2-BA0A-69E93C98D28E}" destId="{400EE1FA-3289-49DD-9DA2-227F5169C620}" srcOrd="1" destOrd="0" presId="urn:microsoft.com/office/officeart/2018/2/layout/IconVerticalSolidList"/>
    <dgm:cxn modelId="{0D445D72-E88F-4FD3-90F5-27DE293E9041}" type="presParOf" srcId="{6E66CEDF-801B-48E2-BA0A-69E93C98D28E}" destId="{5101682D-B182-414D-A674-F8E81274F8D5}" srcOrd="2" destOrd="0" presId="urn:microsoft.com/office/officeart/2018/2/layout/IconVerticalSolidList"/>
    <dgm:cxn modelId="{18C6FD50-9CBA-4D0B-BFEE-5D0C986EA522}" type="presParOf" srcId="{6E66CEDF-801B-48E2-BA0A-69E93C98D28E}" destId="{D97ECB1A-C8EC-480C-9AB7-A7797EFE279A}" srcOrd="3" destOrd="0" presId="urn:microsoft.com/office/officeart/2018/2/layout/IconVerticalSolidList"/>
    <dgm:cxn modelId="{EE6BA4F3-F96A-455B-9031-7BF20EC0377D}" type="presParOf" srcId="{F1BEDF1C-E41E-4510-AA95-37D83299EC3E}" destId="{FB0D17A2-69B0-4C5B-BC46-581159EA4B38}" srcOrd="3" destOrd="0" presId="urn:microsoft.com/office/officeart/2018/2/layout/IconVerticalSolidList"/>
    <dgm:cxn modelId="{3FB46D18-6A06-4F77-ACF2-73499B4C33D6}" type="presParOf" srcId="{F1BEDF1C-E41E-4510-AA95-37D83299EC3E}" destId="{5D4CF18B-63F2-4468-801F-07623708B164}" srcOrd="4" destOrd="0" presId="urn:microsoft.com/office/officeart/2018/2/layout/IconVerticalSolidList"/>
    <dgm:cxn modelId="{F48D1F5B-307D-4247-8080-10FE1D992368}" type="presParOf" srcId="{5D4CF18B-63F2-4468-801F-07623708B164}" destId="{4E66F18A-1CA6-4BAD-9297-6F49C4DE1A37}" srcOrd="0" destOrd="0" presId="urn:microsoft.com/office/officeart/2018/2/layout/IconVerticalSolidList"/>
    <dgm:cxn modelId="{40B95F87-D09A-46CF-B9F9-D90F05BB0C04}" type="presParOf" srcId="{5D4CF18B-63F2-4468-801F-07623708B164}" destId="{1E54F83B-DAE4-4257-AE60-26574E867336}" srcOrd="1" destOrd="0" presId="urn:microsoft.com/office/officeart/2018/2/layout/IconVerticalSolidList"/>
    <dgm:cxn modelId="{53B65781-99B7-42D4-B879-44204A274A91}" type="presParOf" srcId="{5D4CF18B-63F2-4468-801F-07623708B164}" destId="{199EDD6E-6FCA-4878-AB09-569141BB1D2A}" srcOrd="2" destOrd="0" presId="urn:microsoft.com/office/officeart/2018/2/layout/IconVerticalSolidList"/>
    <dgm:cxn modelId="{87F95DF3-28DC-4862-AAFA-4C8BC8DAA013}" type="presParOf" srcId="{5D4CF18B-63F2-4468-801F-07623708B164}" destId="{051589E4-E97C-4B85-A94F-932A0200655E}" srcOrd="3" destOrd="0" presId="urn:microsoft.com/office/officeart/2018/2/layout/IconVerticalSolidList"/>
    <dgm:cxn modelId="{5ABC651B-DEC2-432A-8440-202618EB8A91}" type="presParOf" srcId="{F1BEDF1C-E41E-4510-AA95-37D83299EC3E}" destId="{99395346-45C8-4F2B-A921-424665479C5F}" srcOrd="5" destOrd="0" presId="urn:microsoft.com/office/officeart/2018/2/layout/IconVerticalSolidList"/>
    <dgm:cxn modelId="{03778E07-BAA5-4BA3-B167-E5983BE07AC9}" type="presParOf" srcId="{F1BEDF1C-E41E-4510-AA95-37D83299EC3E}" destId="{D92EDE5D-B43F-4575-A85D-C91B88087FC1}" srcOrd="6" destOrd="0" presId="urn:microsoft.com/office/officeart/2018/2/layout/IconVerticalSolidList"/>
    <dgm:cxn modelId="{C6F42474-F9C2-402C-B94F-611C7D06D348}" type="presParOf" srcId="{D92EDE5D-B43F-4575-A85D-C91B88087FC1}" destId="{E4C975FE-72B2-4FCA-9262-C39196526E52}" srcOrd="0" destOrd="0" presId="urn:microsoft.com/office/officeart/2018/2/layout/IconVerticalSolidList"/>
    <dgm:cxn modelId="{0B586DCC-965C-4D44-A7E4-7FB3815EBC1E}" type="presParOf" srcId="{D92EDE5D-B43F-4575-A85D-C91B88087FC1}" destId="{CC92DE40-D3B9-4FBC-AEAA-544AFFEF0E06}" srcOrd="1" destOrd="0" presId="urn:microsoft.com/office/officeart/2018/2/layout/IconVerticalSolidList"/>
    <dgm:cxn modelId="{50DC6394-1BAB-4C6C-BB40-1DAB597A6933}" type="presParOf" srcId="{D92EDE5D-B43F-4575-A85D-C91B88087FC1}" destId="{CE09521A-3344-4CFB-B37F-C491E19C8C9F}" srcOrd="2" destOrd="0" presId="urn:microsoft.com/office/officeart/2018/2/layout/IconVerticalSolidList"/>
    <dgm:cxn modelId="{6525CF0F-32AA-4AD3-B6F7-F851B6777B9A}" type="presParOf" srcId="{D92EDE5D-B43F-4575-A85D-C91B88087FC1}" destId="{B9CADDB7-6A6A-4DBC-8D59-84848BA32443}" srcOrd="3" destOrd="0" presId="urn:microsoft.com/office/officeart/2018/2/layout/IconVerticalSolidList"/>
    <dgm:cxn modelId="{65598D39-86EA-4C3A-B4CC-B73C585C0BE3}" type="presParOf" srcId="{F1BEDF1C-E41E-4510-AA95-37D83299EC3E}" destId="{0A5F6468-B82C-4A43-97CD-87497E77A899}" srcOrd="7" destOrd="0" presId="urn:microsoft.com/office/officeart/2018/2/layout/IconVerticalSolidList"/>
    <dgm:cxn modelId="{D081A403-4E7F-44E7-B017-3A484381B074}" type="presParOf" srcId="{F1BEDF1C-E41E-4510-AA95-37D83299EC3E}" destId="{5285B1E5-055B-454B-A3D4-06C115CDF1D4}" srcOrd="8" destOrd="0" presId="urn:microsoft.com/office/officeart/2018/2/layout/IconVerticalSolidList"/>
    <dgm:cxn modelId="{67A48C91-9FDC-4D12-ACFE-450EECB9D41C}" type="presParOf" srcId="{5285B1E5-055B-454B-A3D4-06C115CDF1D4}" destId="{88016855-73B0-4429-87BE-3946931FC6EE}" srcOrd="0" destOrd="0" presId="urn:microsoft.com/office/officeart/2018/2/layout/IconVerticalSolidList"/>
    <dgm:cxn modelId="{0C9D4053-C1DB-4118-84C9-4340ECB1ABD7}" type="presParOf" srcId="{5285B1E5-055B-454B-A3D4-06C115CDF1D4}" destId="{B4E53DBB-D416-46D2-A4FE-E281FA697F6C}" srcOrd="1" destOrd="0" presId="urn:microsoft.com/office/officeart/2018/2/layout/IconVerticalSolidList"/>
    <dgm:cxn modelId="{53DF0FF6-C98B-49EA-8678-A5D0E212E5A6}" type="presParOf" srcId="{5285B1E5-055B-454B-A3D4-06C115CDF1D4}" destId="{049A3410-6B2F-4228-A6FE-9E1C428D34C7}" srcOrd="2" destOrd="0" presId="urn:microsoft.com/office/officeart/2018/2/layout/IconVerticalSolidList"/>
    <dgm:cxn modelId="{0A81B6AA-F0F2-45AA-B917-2AD0741549B3}" type="presParOf" srcId="{5285B1E5-055B-454B-A3D4-06C115CDF1D4}" destId="{C942F02D-D07A-489A-8362-EB2D7A379D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EEB5B-4BA2-4E07-8C24-756B76D9FAD2}">
      <dsp:nvSpPr>
        <dsp:cNvPr id="0" name=""/>
        <dsp:cNvSpPr/>
      </dsp:nvSpPr>
      <dsp:spPr>
        <a:xfrm>
          <a:off x="0" y="3357"/>
          <a:ext cx="10361676" cy="7151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4539D9-A3E4-4D4C-A17D-902728A30496}">
      <dsp:nvSpPr>
        <dsp:cNvPr id="0" name=""/>
        <dsp:cNvSpPr/>
      </dsp:nvSpPr>
      <dsp:spPr>
        <a:xfrm>
          <a:off x="216336" y="164268"/>
          <a:ext cx="393338" cy="3933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CA0EC8-9AD6-4651-8685-D727E18B3A4A}">
      <dsp:nvSpPr>
        <dsp:cNvPr id="0" name=""/>
        <dsp:cNvSpPr/>
      </dsp:nvSpPr>
      <dsp:spPr>
        <a:xfrm>
          <a:off x="826010" y="3357"/>
          <a:ext cx="9535665" cy="715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688" tIns="75688" rIns="75688" bIns="756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Price of PCs</a:t>
          </a:r>
          <a:r>
            <a:rPr lang="en-US" sz="1900" kern="1200"/>
            <a:t>: 1000€ including peripherals and licenses</a:t>
          </a:r>
        </a:p>
      </dsp:txBody>
      <dsp:txXfrm>
        <a:off x="826010" y="3357"/>
        <a:ext cx="9535665" cy="715160"/>
      </dsp:txXfrm>
    </dsp:sp>
    <dsp:sp modelId="{90E170FB-0E5F-445F-A012-1DA741EEE8EF}">
      <dsp:nvSpPr>
        <dsp:cNvPr id="0" name=""/>
        <dsp:cNvSpPr/>
      </dsp:nvSpPr>
      <dsp:spPr>
        <a:xfrm>
          <a:off x="0" y="897308"/>
          <a:ext cx="10361676" cy="7151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EE1FA-3289-49DD-9DA2-227F5169C620}">
      <dsp:nvSpPr>
        <dsp:cNvPr id="0" name=""/>
        <dsp:cNvSpPr/>
      </dsp:nvSpPr>
      <dsp:spPr>
        <a:xfrm>
          <a:off x="216336" y="1058219"/>
          <a:ext cx="393338" cy="3933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ECB1A-C8EC-480C-9AB7-A7797EFE279A}">
      <dsp:nvSpPr>
        <dsp:cNvPr id="0" name=""/>
        <dsp:cNvSpPr/>
      </dsp:nvSpPr>
      <dsp:spPr>
        <a:xfrm>
          <a:off x="826010" y="897308"/>
          <a:ext cx="9535665" cy="715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688" tIns="75688" rIns="75688" bIns="756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Number of PCs</a:t>
          </a:r>
          <a:r>
            <a:rPr lang="en-US" sz="1900" kern="1200"/>
            <a:t>: 8</a:t>
          </a:r>
        </a:p>
      </dsp:txBody>
      <dsp:txXfrm>
        <a:off x="826010" y="897308"/>
        <a:ext cx="9535665" cy="715160"/>
      </dsp:txXfrm>
    </dsp:sp>
    <dsp:sp modelId="{4E66F18A-1CA6-4BAD-9297-6F49C4DE1A37}">
      <dsp:nvSpPr>
        <dsp:cNvPr id="0" name=""/>
        <dsp:cNvSpPr/>
      </dsp:nvSpPr>
      <dsp:spPr>
        <a:xfrm>
          <a:off x="0" y="1791259"/>
          <a:ext cx="10361676" cy="7151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4F83B-DAE4-4257-AE60-26574E867336}">
      <dsp:nvSpPr>
        <dsp:cNvPr id="0" name=""/>
        <dsp:cNvSpPr/>
      </dsp:nvSpPr>
      <dsp:spPr>
        <a:xfrm>
          <a:off x="216336" y="1952170"/>
          <a:ext cx="393338" cy="3933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589E4-E97C-4B85-A94F-932A0200655E}">
      <dsp:nvSpPr>
        <dsp:cNvPr id="0" name=""/>
        <dsp:cNvSpPr/>
      </dsp:nvSpPr>
      <dsp:spPr>
        <a:xfrm>
          <a:off x="826010" y="1791259"/>
          <a:ext cx="9535665" cy="715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688" tIns="75688" rIns="75688" bIns="756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Delivery and set-up Costs</a:t>
          </a:r>
          <a:r>
            <a:rPr lang="en-US" sz="1900" kern="1200"/>
            <a:t>: 300€</a:t>
          </a:r>
        </a:p>
      </dsp:txBody>
      <dsp:txXfrm>
        <a:off x="826010" y="1791259"/>
        <a:ext cx="9535665" cy="715160"/>
      </dsp:txXfrm>
    </dsp:sp>
    <dsp:sp modelId="{E4C975FE-72B2-4FCA-9262-C39196526E52}">
      <dsp:nvSpPr>
        <dsp:cNvPr id="0" name=""/>
        <dsp:cNvSpPr/>
      </dsp:nvSpPr>
      <dsp:spPr>
        <a:xfrm>
          <a:off x="0" y="2685210"/>
          <a:ext cx="10361676" cy="7151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92DE40-D3B9-4FBC-AEAA-544AFFEF0E06}">
      <dsp:nvSpPr>
        <dsp:cNvPr id="0" name=""/>
        <dsp:cNvSpPr/>
      </dsp:nvSpPr>
      <dsp:spPr>
        <a:xfrm>
          <a:off x="216336" y="2846121"/>
          <a:ext cx="393338" cy="3933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ADDB7-6A6A-4DBC-8D59-84848BA32443}">
      <dsp:nvSpPr>
        <dsp:cNvPr id="0" name=""/>
        <dsp:cNvSpPr/>
      </dsp:nvSpPr>
      <dsp:spPr>
        <a:xfrm>
          <a:off x="826010" y="2685210"/>
          <a:ext cx="9535665" cy="715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688" tIns="75688" rIns="75688" bIns="756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Deprecation Time</a:t>
          </a:r>
          <a:r>
            <a:rPr lang="en-US" sz="1900" kern="1200" dirty="0"/>
            <a:t>: 3 Years</a:t>
          </a:r>
        </a:p>
      </dsp:txBody>
      <dsp:txXfrm>
        <a:off x="826010" y="2685210"/>
        <a:ext cx="9535665" cy="715160"/>
      </dsp:txXfrm>
    </dsp:sp>
    <dsp:sp modelId="{88016855-73B0-4429-87BE-3946931FC6EE}">
      <dsp:nvSpPr>
        <dsp:cNvPr id="0" name=""/>
        <dsp:cNvSpPr/>
      </dsp:nvSpPr>
      <dsp:spPr>
        <a:xfrm>
          <a:off x="0" y="3579161"/>
          <a:ext cx="10361676" cy="7151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E53DBB-D416-46D2-A4FE-E281FA697F6C}">
      <dsp:nvSpPr>
        <dsp:cNvPr id="0" name=""/>
        <dsp:cNvSpPr/>
      </dsp:nvSpPr>
      <dsp:spPr>
        <a:xfrm>
          <a:off x="216336" y="3740072"/>
          <a:ext cx="393338" cy="39333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2F02D-D07A-489A-8362-EB2D7A379D4B}">
      <dsp:nvSpPr>
        <dsp:cNvPr id="0" name=""/>
        <dsp:cNvSpPr/>
      </dsp:nvSpPr>
      <dsp:spPr>
        <a:xfrm>
          <a:off x="826010" y="3579161"/>
          <a:ext cx="9535665" cy="715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688" tIns="75688" rIns="75688" bIns="756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1" kern="1200"/>
            <a:t>This would mean</a:t>
          </a:r>
          <a:r>
            <a:rPr lang="de-DE" sz="1900" kern="1200"/>
            <a:t>: 1000€ x 8 + 300€ = 8300€ (+ amortization rate over 3 years)</a:t>
          </a:r>
          <a:endParaRPr lang="en-US" sz="1900" kern="1200"/>
        </a:p>
      </dsp:txBody>
      <dsp:txXfrm>
        <a:off x="826010" y="3579161"/>
        <a:ext cx="9535665" cy="715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E31CA206-CE90-4C70-84F0-F8CC90EF7265}" type="datetime1">
              <a:rPr lang="de-DE" smtClean="0"/>
              <a:t>05.05.2025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EF757874-EF65-4B61-B062-40C932C8129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fld id="{74214FF4-C2DB-4301-9E8D-81AF06F71446}" type="datetime1">
              <a:rPr lang="de-DE" smtClean="0"/>
              <a:pPr/>
              <a:t>05.05.2025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6937E2AA-278D-0B48-A5DE-00B1FC5BDAF9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18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7492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7830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23399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against fixed monthly payments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No ownership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Lease payments are considered usage fees and are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Like renting - no transfer of ownership occurs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031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allowing capital to be used more profitably</a:t>
            </a:r>
          </a:p>
          <a:p>
            <a:pPr rtl="0"/>
            <a:r>
              <a:rPr lang="de-DE" dirty="0"/>
              <a:t>Assets – Balance Sheet – Finance </a:t>
            </a:r>
            <a:r>
              <a:rPr lang="de-DE" dirty="0" err="1"/>
              <a:t>flexibility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Fixed </a:t>
            </a:r>
            <a:r>
              <a:rPr lang="de-DE" dirty="0" err="1"/>
              <a:t>monthly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 - </a:t>
            </a:r>
            <a:r>
              <a:rPr lang="en-US" sz="1200" dirty="0"/>
              <a:t>Protection against price fluctuations; the leasing provider assumes the risk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Regular updates and access to new technology</a:t>
            </a:r>
          </a:p>
          <a:p>
            <a:pPr rtl="0"/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Service benefits - inclusive of consulting, maintenance, and repairs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6932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7588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407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2186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D09D4-100B-AFCD-656F-DFC67B939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E4C1F9B-0C2C-6A06-BA38-57A05812AF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07174E-6E45-D0AE-AD47-61A8510F1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906D5C-74AF-18E5-96C4-0B312FE96F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684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864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noProof="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de-DE" sz="44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rtlCol="0" anchor="ctr" anchorCtr="0">
            <a:noAutofit/>
          </a:bodyPr>
          <a:lstStyle>
            <a:lvl1pPr>
              <a:defRPr lang="de-DE" sz="36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de-DE"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lang="de-DE"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lang="de-DE"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lang="de-DE"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lang="de-DE" sz="1800"/>
            </a:lvl5pPr>
          </a:lstStyle>
          <a:p>
            <a:pPr lvl="0" rtl="0"/>
            <a:r>
              <a:rPr lang="de-DE" noProof="0"/>
              <a:t>Klicken, um Inhalt hinzuzufügen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8" name="Tabellenplatzhalt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noProof="0"/>
              <a:t>Tabelle durch Klicken auf Symbol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noProof="0" smtClean="0"/>
              <a:t>05.05.2025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rtlCol="0" anchor="b" anchorCtr="0">
            <a:noAutofit/>
          </a:bodyPr>
          <a:lstStyle>
            <a:lvl1pPr algn="ctr"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lang="de-DE" sz="1800"/>
            </a:lvl1pPr>
            <a:lvl2pPr marL="685800">
              <a:spcBef>
                <a:spcPts val="600"/>
              </a:spcBef>
              <a:spcAft>
                <a:spcPts val="600"/>
              </a:spcAft>
              <a:defRPr lang="de-DE" sz="1800"/>
            </a:lvl2pPr>
            <a:lvl3pPr marL="1143000">
              <a:spcBef>
                <a:spcPts val="600"/>
              </a:spcBef>
              <a:spcAft>
                <a:spcPts val="600"/>
              </a:spcAft>
              <a:defRPr lang="de-DE" sz="1800"/>
            </a:lvl3pPr>
            <a:lvl4pPr marL="1600200">
              <a:spcBef>
                <a:spcPts val="600"/>
              </a:spcBef>
              <a:spcAft>
                <a:spcPts val="600"/>
              </a:spcAft>
              <a:defRPr lang="de-DE" sz="1800"/>
            </a:lvl4pPr>
            <a:lvl5pPr marL="2057400">
              <a:spcBef>
                <a:spcPts val="600"/>
              </a:spcBef>
              <a:spcAft>
                <a:spcPts val="600"/>
              </a:spcAft>
              <a:defRPr lang="de-DE" sz="18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smtClean="0"/>
              <a:t>05.05.2025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rtlCol="0" anchor="b" anchorCtr="0">
            <a:no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Tabellenplatzhalt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 rtlCol="0"/>
          <a:lstStyle>
            <a:lvl1pPr>
              <a:defRPr lang="de-DE"/>
            </a:lvl1pPr>
          </a:lstStyle>
          <a:p>
            <a:pPr rtl="0"/>
            <a:r>
              <a:rPr lang="de-DE"/>
              <a:t>Tabelle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smtClean="0"/>
              <a:t>05.05.2025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rtlCol="0" anchor="b">
            <a:noAutofit/>
          </a:bodyPr>
          <a:lstStyle>
            <a:lvl1pPr algn="ctr">
              <a:defRPr lang="de-DE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1800"/>
            </a:lvl1pPr>
            <a:lvl2pPr marL="457200" indent="0" algn="ctr">
              <a:buNone/>
              <a:defRPr lang="de-DE"/>
            </a:lvl2pPr>
            <a:lvl3pPr marL="914400" indent="0" algn="ctr">
              <a:buNone/>
              <a:defRPr lang="de-DE"/>
            </a:lvl3pPr>
            <a:lvl4pPr marL="1371600" indent="0" algn="ctr">
              <a:buNone/>
              <a:defRPr lang="de-DE"/>
            </a:lvl4pPr>
            <a:lvl5pPr marL="1828800" indent="0" algn="ctr">
              <a:buNone/>
              <a:defRPr lang="de-DE"/>
            </a:lvl5pPr>
          </a:lstStyle>
          <a:p>
            <a:pPr lvl="0" rtl="0"/>
            <a:r>
              <a:rPr lang="de-DE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rtlCol="0" anchor="t">
            <a:noAutofit/>
          </a:bodyPr>
          <a:lstStyle>
            <a:lvl1pPr algn="ctr">
              <a:defRPr lang="de-DE" sz="36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lang="de-DE"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de-DE"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de-DE"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de-DE"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de-DE" sz="1600"/>
            </a:lvl5pPr>
          </a:lstStyle>
          <a:p>
            <a:pPr lvl="0" rtl="0"/>
            <a:r>
              <a:rPr lang="de-DE" noProof="0"/>
              <a:t>Klicken, um Inhalt hinzuzufügen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noProof="0" smtClean="0"/>
              <a:t>05.05.2025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rtlCol="0" anchor="ctr">
            <a:noAutofit/>
          </a:bodyPr>
          <a:lstStyle>
            <a:lvl1pPr algn="ctr">
              <a:defRPr lang="de-DE" sz="44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 rtlCol="0"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lang="de-DE"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/>
            </a:pPr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noProof="0" smtClean="0"/>
              <a:t>05.05.2025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Untertitel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rtlCol="0" anchor="b">
            <a:noAutofit/>
          </a:bodyPr>
          <a:lstStyle>
            <a:lvl1pPr algn="l"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 rtlCol="0">
            <a:noAutofit/>
          </a:bodyPr>
          <a:lstStyle>
            <a:lvl1pPr marL="0" indent="0" algn="l">
              <a:buNone/>
              <a:defRPr lang="de-DE" sz="2800"/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lvl="0" rtl="0"/>
            <a:r>
              <a:rPr lang="de-DE"/>
              <a:t>Klicken Sie, um Text hinzuzufügen.</a:t>
            </a:r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smtClean="0"/>
              <a:t>05.05.2025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rtlCol="0" anchor="b" anchorCtr="0">
            <a:noAutofit/>
          </a:bodyPr>
          <a:lstStyle>
            <a:lvl1pPr algn="ctr"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de-DE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de-DE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de-DE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de-DE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de-DE" sz="18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smtClean="0"/>
              <a:t>05.05.2025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Bil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el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rtlCol="0" anchor="b" anchorCtr="0">
            <a:no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 rtlCol="0"/>
          <a:lstStyle>
            <a:lvl1pPr marL="0" indent="0">
              <a:buNone/>
              <a:defRPr lang="de-DE"/>
            </a:lvl1pPr>
            <a:lvl2pPr marL="457200" indent="0">
              <a:buNone/>
              <a:defRPr lang="de-DE"/>
            </a:lvl2pPr>
            <a:lvl3pPr marL="914400" indent="0">
              <a:buNone/>
              <a:defRPr lang="de-DE"/>
            </a:lvl3pPr>
            <a:lvl4pPr marL="1371600" indent="0">
              <a:buNone/>
              <a:defRPr lang="de-DE"/>
            </a:lvl4pPr>
            <a:lvl5pPr marL="1828800" indent="0">
              <a:buNone/>
              <a:defRPr lang="de-DE"/>
            </a:lvl5pPr>
          </a:lstStyle>
          <a:p>
            <a:pPr lvl="0" rtl="0"/>
            <a:r>
              <a:rPr lang="de-DE"/>
              <a:t>Klicken Sie, um Text hinzuzufügen.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smtClean="0"/>
              <a:t>05.05.2025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rtlCol="0" anchor="b" anchorCtr="0">
            <a:noAutofit/>
          </a:bodyPr>
          <a:lstStyle>
            <a:lvl1pPr algn="ctr"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smtClean="0"/>
              <a:t>05.05.2025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de-DE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de-DE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de-DE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de-DE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de-DE" sz="18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de-DE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de-DE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de-DE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de-DE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de-DE" sz="18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rtlCol="0" anchor="b" anchorCtr="0">
            <a:noAutofit/>
          </a:bodyPr>
          <a:lstStyle>
            <a:lvl1pPr algn="ctr"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smtClean="0"/>
              <a:t>05.05.2025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de-DE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de-DE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de-DE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de-DE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de-DE" sz="18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rtlCol="0" anchor="b">
            <a:noAutofit/>
          </a:bodyPr>
          <a:lstStyle>
            <a:lvl1pPr algn="l"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 rtlCol="0">
            <a:noAutofit/>
          </a:bodyPr>
          <a:lstStyle>
            <a:lvl1pPr marL="0" indent="0" algn="l">
              <a:spcAft>
                <a:spcPts val="1000"/>
              </a:spcAft>
              <a:buNone/>
              <a:defRPr lang="de-DE" sz="1800"/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lvl="0" rtl="0"/>
            <a:r>
              <a:rPr lang="de-DE"/>
              <a:t>Klicken Sie, um Text hinzuzufügen.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smtClean="0"/>
              <a:t>05.05.2025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D6D8061D-18C3-4F4F-85EF-561633F58754}" type="datetimeFigureOut">
              <a:rPr lang="de-DE" noProof="0" smtClean="0"/>
              <a:t>05.05.2025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dirty="0"/>
              <a:t>Buy </a:t>
            </a:r>
            <a:r>
              <a:rPr lang="de-DE" dirty="0" err="1"/>
              <a:t>or</a:t>
            </a:r>
            <a:r>
              <a:rPr lang="de-DE" dirty="0"/>
              <a:t> Lease?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363BA7B-CF48-2B43-5CC7-2A98D9999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0" y="-1165448"/>
            <a:ext cx="12445999" cy="871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nplatzhalt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580422057"/>
              </p:ext>
            </p:extLst>
          </p:nvPr>
        </p:nvGraphicFramePr>
        <p:xfrm>
          <a:off x="838200" y="1779324"/>
          <a:ext cx="10296525" cy="4021401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437238">
                  <a:extLst>
                    <a:ext uri="{9D8B030D-6E8A-4147-A177-3AD203B41FA5}">
                      <a16:colId xmlns:a16="http://schemas.microsoft.com/office/drawing/2014/main" val="3562171933"/>
                    </a:ext>
                  </a:extLst>
                </a:gridCol>
                <a:gridCol w="2955455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370440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2533392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1340467">
                <a:tc>
                  <a:txBody>
                    <a:bodyPr/>
                    <a:lstStyle/>
                    <a:p>
                      <a:pPr algn="ctr" rtl="0"/>
                      <a:r>
                        <a:rPr lang="de-DE" b="1" i="0" dirty="0" err="1">
                          <a:latin typeface="+mn-lt"/>
                        </a:rPr>
                        <a:t>Category</a:t>
                      </a:r>
                      <a:endParaRPr lang="de-DE" b="1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1" dirty="0" err="1">
                          <a:latin typeface="+mn-lt"/>
                        </a:rPr>
                        <a:t>Aquisition</a:t>
                      </a:r>
                      <a:r>
                        <a:rPr lang="de-DE" b="1" dirty="0">
                          <a:latin typeface="+mn-lt"/>
                        </a:rPr>
                        <a:t> </a:t>
                      </a:r>
                      <a:r>
                        <a:rPr lang="de-DE" b="1" dirty="0" err="1">
                          <a:latin typeface="+mn-lt"/>
                        </a:rPr>
                        <a:t>Cost</a:t>
                      </a:r>
                      <a:endParaRPr lang="de-DE" b="1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1" dirty="0" err="1">
                          <a:latin typeface="+mn-lt"/>
                        </a:rPr>
                        <a:t>Loan</a:t>
                      </a:r>
                      <a:endParaRPr lang="de-DE" b="1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1" dirty="0">
                          <a:latin typeface="+mn-lt"/>
                        </a:rPr>
                        <a:t>Leasing</a:t>
                      </a:r>
                      <a:endParaRPr lang="de-DE" b="1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1340467">
                <a:tc>
                  <a:txBody>
                    <a:bodyPr/>
                    <a:lstStyle/>
                    <a:p>
                      <a:pPr algn="ctr" rtl="0"/>
                      <a:r>
                        <a:rPr lang="de-DE" b="0" i="0" dirty="0">
                          <a:latin typeface="+mn-lt"/>
                        </a:rPr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8300</a:t>
                      </a:r>
                      <a:r>
                        <a:rPr lang="de-DE" sz="1800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1800" dirty="0"/>
                        <a:t>9130€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1800" dirty="0"/>
                        <a:t>11520€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1340467">
                <a:tc>
                  <a:txBody>
                    <a:bodyPr/>
                    <a:lstStyle/>
                    <a:p>
                      <a:pPr algn="ctr" rtl="0"/>
                      <a:r>
                        <a:rPr lang="de-DE" b="0" i="0" dirty="0" err="1">
                          <a:latin typeface="+mn-lt"/>
                        </a:rPr>
                        <a:t>Percent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b="0" i="0" dirty="0">
                          <a:latin typeface="+mn-lt"/>
                        </a:rPr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b="0" i="0" dirty="0">
                          <a:latin typeface="+mn-lt"/>
                        </a:rPr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b="0" i="0" dirty="0">
                          <a:latin typeface="+mn-lt"/>
                        </a:rPr>
                        <a:t>38,7%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606841"/>
                  </a:ext>
                </a:extLst>
              </a:tr>
            </a:tbl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B0CA34AE-59F9-2F89-2972-76A6D96D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29"/>
            <a:ext cx="10515600" cy="1325563"/>
          </a:xfrm>
          <a:noFill/>
        </p:spPr>
        <p:txBody>
          <a:bodyPr rtlCol="0" anchor="b"/>
          <a:lstStyle>
            <a:defPPr>
              <a:defRPr lang="de-DE"/>
            </a:defPPr>
          </a:lstStyle>
          <a:p>
            <a:pPr rtl="0"/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6697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70" y="914400"/>
            <a:ext cx="10045861" cy="1146680"/>
          </a:xfrm>
          <a:noFill/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recommendation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3686" y="2288614"/>
            <a:ext cx="9137063" cy="3475578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de-DE"/>
            </a:defPPr>
          </a:lstStyle>
          <a:p>
            <a:pPr marL="457200" lvl="1" indent="0" rtl="0">
              <a:buNone/>
            </a:pPr>
            <a:r>
              <a:rPr lang="de-DE" b="1" dirty="0" err="1"/>
              <a:t>Direct</a:t>
            </a:r>
            <a:r>
              <a:rPr lang="de-DE" b="1" dirty="0"/>
              <a:t> </a:t>
            </a:r>
            <a:r>
              <a:rPr lang="de-DE" b="1" dirty="0" err="1"/>
              <a:t>acquisition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cheapest</a:t>
            </a:r>
            <a:r>
              <a:rPr lang="de-DE" dirty="0"/>
              <a:t>, but..</a:t>
            </a:r>
          </a:p>
          <a:p>
            <a:pPr marL="457200" lvl="1" indent="0">
              <a:buNone/>
            </a:pPr>
            <a:r>
              <a:rPr lang="de-DE" dirty="0"/>
              <a:t>			…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b="1" dirty="0" err="1"/>
              <a:t>requires</a:t>
            </a:r>
            <a:r>
              <a:rPr lang="de-DE" b="1" dirty="0"/>
              <a:t> a large </a:t>
            </a:r>
            <a:r>
              <a:rPr lang="de-DE" b="1" dirty="0" err="1"/>
              <a:t>investment</a:t>
            </a:r>
            <a:r>
              <a:rPr lang="de-DE" b="1" dirty="0"/>
              <a:t> at </a:t>
            </a:r>
            <a:r>
              <a:rPr lang="de-DE" b="1" dirty="0" err="1"/>
              <a:t>once</a:t>
            </a:r>
            <a:r>
              <a:rPr lang="de-DE" dirty="0"/>
              <a:t>.</a:t>
            </a:r>
          </a:p>
          <a:p>
            <a:pPr marL="457200" lvl="1" indent="0" rtl="0">
              <a:buNone/>
            </a:pPr>
            <a:br>
              <a:rPr lang="de-DE" dirty="0"/>
            </a:br>
            <a:r>
              <a:rPr lang="de-DE" b="1" dirty="0" err="1"/>
              <a:t>Taking</a:t>
            </a:r>
            <a:r>
              <a:rPr lang="de-DE" b="1" dirty="0"/>
              <a:t> a </a:t>
            </a:r>
            <a:r>
              <a:rPr lang="de-DE" b="1" dirty="0" err="1"/>
              <a:t>loan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aquire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PCs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cheaper</a:t>
            </a:r>
            <a:r>
              <a:rPr lang="de-DE" dirty="0"/>
              <a:t>, but…</a:t>
            </a:r>
          </a:p>
          <a:p>
            <a:pPr marL="457200" lvl="1" indent="0">
              <a:buNone/>
            </a:pPr>
            <a:r>
              <a:rPr lang="de-DE" dirty="0"/>
              <a:t>			…</a:t>
            </a:r>
            <a:r>
              <a:rPr lang="de-DE" dirty="0" err="1"/>
              <a:t>it</a:t>
            </a:r>
            <a:r>
              <a:rPr lang="de-DE" dirty="0"/>
              <a:t> still </a:t>
            </a:r>
            <a:r>
              <a:rPr lang="de-DE" b="1" dirty="0" err="1"/>
              <a:t>requires</a:t>
            </a:r>
            <a:r>
              <a:rPr lang="de-DE" b="1" dirty="0"/>
              <a:t> </a:t>
            </a:r>
            <a:r>
              <a:rPr lang="de-DE" b="1" dirty="0" err="1"/>
              <a:t>full</a:t>
            </a:r>
            <a:r>
              <a:rPr lang="de-DE" b="1" dirty="0"/>
              <a:t> </a:t>
            </a:r>
            <a:r>
              <a:rPr lang="de-DE" b="1" dirty="0" err="1"/>
              <a:t>responsibility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aquired</a:t>
            </a:r>
            <a:r>
              <a:rPr lang="de-DE" b="1" dirty="0"/>
              <a:t> </a:t>
            </a:r>
            <a:r>
              <a:rPr lang="de-DE" b="1" dirty="0" err="1"/>
              <a:t>assets</a:t>
            </a:r>
            <a:r>
              <a:rPr lang="de-DE" dirty="0"/>
              <a:t>.</a:t>
            </a:r>
          </a:p>
          <a:p>
            <a:pPr marL="457200" lvl="1" indent="0" rtl="0">
              <a:buNone/>
            </a:pPr>
            <a:br>
              <a:rPr lang="de-DE" dirty="0"/>
            </a:br>
            <a:r>
              <a:rPr lang="de-DE" dirty="0"/>
              <a:t>So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b="1" dirty="0"/>
              <a:t>lease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required</a:t>
            </a:r>
            <a:r>
              <a:rPr lang="de-DE" b="1" dirty="0"/>
              <a:t> PCs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…</a:t>
            </a:r>
          </a:p>
          <a:p>
            <a:pPr marL="457200" lvl="1" indent="0" rtl="0">
              <a:buNone/>
            </a:pPr>
            <a:r>
              <a:rPr lang="de-DE" dirty="0"/>
              <a:t>			…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includes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 and GEEK-Fitness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in-house IT.</a:t>
            </a:r>
          </a:p>
        </p:txBody>
      </p:sp>
    </p:spTree>
    <p:extLst>
      <p:ext uri="{BB962C8B-B14F-4D97-AF65-F5344CB8AC3E}">
        <p14:creationId xmlns:p14="http://schemas.microsoft.com/office/powerpoint/2010/main" val="1994246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7"/>
            <a:ext cx="3905250" cy="3032567"/>
          </a:xfrm>
          <a:noFill/>
        </p:spPr>
        <p:txBody>
          <a:bodyPr rtlCol="0" anchor="b"/>
          <a:lstStyle>
            <a:defPPr>
              <a:defRPr lang="de-DE"/>
            </a:defPPr>
          </a:lstStyle>
          <a:p>
            <a:pPr rtl="0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3375" y="4004321"/>
            <a:ext cx="3905250" cy="2743200"/>
          </a:xfrm>
          <a:noFill/>
        </p:spPr>
        <p:txBody>
          <a:bodyPr rtlCol="0" anchor="t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dirty="0"/>
              <a:t>Any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  <a:noFill/>
        </p:spPr>
        <p:txBody>
          <a:bodyPr rtlCol="0" anchor="t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7" y="1457864"/>
            <a:ext cx="4986068" cy="4580627"/>
          </a:xfrm>
          <a:noFill/>
        </p:spPr>
        <p:txBody>
          <a:bodyPr rtlCol="0" anchor="t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dirty="0"/>
              <a:t>Explanation </a:t>
            </a:r>
            <a:r>
              <a:rPr lang="de-DE" dirty="0" err="1"/>
              <a:t>of</a:t>
            </a:r>
            <a:r>
              <a:rPr lang="de-DE" dirty="0"/>
              <a:t> Leasing</a:t>
            </a:r>
          </a:p>
          <a:p>
            <a:pPr rtl="0"/>
            <a:r>
              <a:rPr lang="de-DE" dirty="0"/>
              <a:t>Advantages and </a:t>
            </a:r>
            <a:r>
              <a:rPr lang="de-DE" dirty="0" err="1"/>
              <a:t>disadvantages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leasing</a:t>
            </a:r>
            <a:endParaRPr lang="de-DE" dirty="0"/>
          </a:p>
          <a:p>
            <a:pPr rtl="0"/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buying</a:t>
            </a:r>
            <a:r>
              <a:rPr lang="de-DE" dirty="0"/>
              <a:t> and </a:t>
            </a:r>
            <a:r>
              <a:rPr lang="de-DE" dirty="0" err="1"/>
              <a:t>leasing</a:t>
            </a:r>
            <a:endParaRPr lang="de-DE" dirty="0"/>
          </a:p>
          <a:p>
            <a:pPr rtl="0"/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recommendation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1077230"/>
          </a:xfrm>
          <a:noFill/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Explanation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leasing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075" y="2257425"/>
            <a:ext cx="8959850" cy="3541713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de-DE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Timed usage of assets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The user gains ONLY a right of use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Tax-deductible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Enhances liquidity by avoiding large, upfront expenditures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End of lease options include return, exchange, or purchase</a:t>
            </a:r>
          </a:p>
        </p:txBody>
      </p:sp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61" y="777240"/>
            <a:ext cx="10007278" cy="1283843"/>
          </a:xfrm>
          <a:noFill/>
        </p:spPr>
        <p:txBody>
          <a:bodyPr rtlCol="0" anchor="b"/>
          <a:lstStyle>
            <a:defPPr>
              <a:defRPr lang="de-DE"/>
            </a:defPPr>
          </a:lstStyle>
          <a:p>
            <a:pPr rtl="0"/>
            <a:r>
              <a:rPr lang="de-DE" dirty="0"/>
              <a:t>Advantages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leasing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96000" y="2260600"/>
            <a:ext cx="4648200" cy="3654425"/>
          </a:xfrm>
          <a:noFill/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Service benefits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No upfront investments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Fixed monthly costs</a:t>
            </a:r>
          </a:p>
          <a:p>
            <a:pPr rtl="0"/>
            <a:endParaRPr lang="en-US" sz="2000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780BBF3-B406-8EEC-0AC9-52F6E3B6C74C}"/>
              </a:ext>
            </a:extLst>
          </p:cNvPr>
          <p:cNvSpPr txBox="1">
            <a:spLocks/>
          </p:cNvSpPr>
          <p:nvPr/>
        </p:nvSpPr>
        <p:spPr>
          <a:xfrm>
            <a:off x="1447800" y="2260599"/>
            <a:ext cx="4648200" cy="36544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No cash tied up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Excluded from company assets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Tax-deductible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Technical Flexibility</a:t>
            </a:r>
          </a:p>
        </p:txBody>
      </p:sp>
    </p:spTree>
    <p:extLst>
      <p:ext uri="{BB962C8B-B14F-4D97-AF65-F5344CB8AC3E}">
        <p14:creationId xmlns:p14="http://schemas.microsoft.com/office/powerpoint/2010/main" val="305408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B53188B5-A4BB-82AA-8371-E5D0E4921F31}"/>
              </a:ext>
            </a:extLst>
          </p:cNvPr>
          <p:cNvSpPr txBox="1">
            <a:spLocks/>
          </p:cNvSpPr>
          <p:nvPr/>
        </p:nvSpPr>
        <p:spPr>
          <a:xfrm>
            <a:off x="1092361" y="777240"/>
            <a:ext cx="10007278" cy="128384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defPPr>
              <a:defRPr lang="de-DE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Disadvantages of leasing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9F4BC711-7C59-245A-C0DA-7B76F8B901E1}"/>
              </a:ext>
            </a:extLst>
          </p:cNvPr>
          <p:cNvSpPr txBox="1">
            <a:spLocks/>
          </p:cNvSpPr>
          <p:nvPr/>
        </p:nvSpPr>
        <p:spPr>
          <a:xfrm>
            <a:off x="6096000" y="2260600"/>
            <a:ext cx="4648200" cy="36544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Limited control for the lessee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No cost-free use after depreciation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No opportunity for profitable resale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DC5C9D02-A1AC-ED55-1571-3B8299DA7C84}"/>
              </a:ext>
            </a:extLst>
          </p:cNvPr>
          <p:cNvSpPr txBox="1">
            <a:spLocks/>
          </p:cNvSpPr>
          <p:nvPr/>
        </p:nvSpPr>
        <p:spPr>
          <a:xfrm>
            <a:off x="1447800" y="2260599"/>
            <a:ext cx="4648200" cy="36544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Financial commitment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Leased asset must "earn" its rental cost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/>
              <a:t>No lease escape</a:t>
            </a:r>
          </a:p>
        </p:txBody>
      </p:sp>
    </p:spTree>
    <p:extLst>
      <p:ext uri="{BB962C8B-B14F-4D97-AF65-F5344CB8AC3E}">
        <p14:creationId xmlns:p14="http://schemas.microsoft.com/office/powerpoint/2010/main" val="219192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842265-4FF9-1B44-FEB5-821C943C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937" y="879674"/>
            <a:ext cx="5377406" cy="255000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But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?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B45969B-1704-F63D-6589-8EFA988FBC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7638" y="3576900"/>
            <a:ext cx="4126635" cy="2233613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We‘ll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a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32268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B0DCBC1C-3938-2D70-8A6B-04EFC23D4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29"/>
            <a:ext cx="10515600" cy="1325563"/>
          </a:xfrm>
        </p:spPr>
        <p:txBody>
          <a:bodyPr rtlCol="0" anchor="b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dirty="0" err="1"/>
              <a:t>Context</a:t>
            </a:r>
            <a:r>
              <a:rPr lang="de-DE" dirty="0"/>
              <a:t>:</a:t>
            </a:r>
            <a:endParaRPr lang="de-DE"/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106825FD-556C-324F-F648-D71E57BD1145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384877993"/>
              </p:ext>
            </p:extLst>
          </p:nvPr>
        </p:nvGraphicFramePr>
        <p:xfrm>
          <a:off x="914400" y="1779325"/>
          <a:ext cx="10361676" cy="4297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7660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29"/>
            <a:ext cx="10515600" cy="1325563"/>
          </a:xfrm>
          <a:noFill/>
        </p:spPr>
        <p:txBody>
          <a:bodyPr rtlCol="0" anchor="b"/>
          <a:lstStyle>
            <a:defPPr>
              <a:defRPr lang="de-DE"/>
            </a:defPPr>
          </a:lstStyle>
          <a:p>
            <a:pPr rtl="0"/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a </a:t>
            </a:r>
            <a:r>
              <a:rPr lang="de-DE" dirty="0" err="1"/>
              <a:t>loan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acquisition</a:t>
            </a:r>
            <a:r>
              <a:rPr lang="de-DE" dirty="0"/>
              <a:t>…</a:t>
            </a:r>
          </a:p>
        </p:txBody>
      </p:sp>
      <p:graphicFrame>
        <p:nvGraphicFramePr>
          <p:cNvPr id="15" name="Tabellenplatzhalter 3">
            <a:extLst>
              <a:ext uri="{FF2B5EF4-FFF2-40B4-BE49-F238E27FC236}">
                <a16:creationId xmlns:a16="http://schemas.microsoft.com/office/drawing/2014/main" id="{81012411-049E-B618-E9BE-800979D76AFD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124152365"/>
              </p:ext>
            </p:extLst>
          </p:nvPr>
        </p:nvGraphicFramePr>
        <p:xfrm>
          <a:off x="914400" y="1779588"/>
          <a:ext cx="10361676" cy="286266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726946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1726946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1726946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1726946">
                  <a:extLst>
                    <a:ext uri="{9D8B030D-6E8A-4147-A177-3AD203B41FA5}">
                      <a16:colId xmlns:a16="http://schemas.microsoft.com/office/drawing/2014/main" val="2569623598"/>
                    </a:ext>
                  </a:extLst>
                </a:gridCol>
                <a:gridCol w="1726946">
                  <a:extLst>
                    <a:ext uri="{9D8B030D-6E8A-4147-A177-3AD203B41FA5}">
                      <a16:colId xmlns:a16="http://schemas.microsoft.com/office/drawing/2014/main" val="1478570778"/>
                    </a:ext>
                  </a:extLst>
                </a:gridCol>
                <a:gridCol w="1726946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715667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Year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 err="1">
                          <a:latin typeface="+mn-lt"/>
                        </a:rPr>
                        <a:t>Debt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Interest (5%)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b="0" i="0" dirty="0" err="1">
                          <a:latin typeface="+mn-lt"/>
                        </a:rPr>
                        <a:t>Repayment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b="0" i="0" dirty="0" err="1">
                          <a:latin typeface="+mn-lt"/>
                        </a:rPr>
                        <a:t>Credit</a:t>
                      </a:r>
                      <a:r>
                        <a:rPr lang="de-DE" b="0" i="0" dirty="0">
                          <a:latin typeface="+mn-lt"/>
                        </a:rPr>
                        <a:t> </a:t>
                      </a:r>
                      <a:r>
                        <a:rPr lang="de-DE" b="0" i="0" dirty="0" err="1">
                          <a:latin typeface="+mn-lt"/>
                        </a:rPr>
                        <a:t>Installment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Residual </a:t>
                      </a:r>
                      <a:r>
                        <a:rPr lang="de-DE" b="0" dirty="0" err="1">
                          <a:latin typeface="+mn-lt"/>
                        </a:rPr>
                        <a:t>Debt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715667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1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8300</a:t>
                      </a:r>
                      <a:r>
                        <a:rPr lang="de-DE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415</a:t>
                      </a:r>
                      <a:r>
                        <a:rPr lang="de-DE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dirty="0"/>
                        <a:t>2766,67€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dirty="0"/>
                        <a:t>3181,67€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5118.33</a:t>
                      </a:r>
                      <a:r>
                        <a:rPr lang="de-DE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715667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2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5118,33</a:t>
                      </a:r>
                      <a:r>
                        <a:rPr lang="de-DE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255,91</a:t>
                      </a:r>
                      <a:r>
                        <a:rPr lang="de-DE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2766,67€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b="0" i="0" dirty="0">
                          <a:latin typeface="+mn-lt"/>
                        </a:rPr>
                        <a:t>3022,58</a:t>
                      </a:r>
                      <a:r>
                        <a:rPr lang="de-DE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2165,75</a:t>
                      </a:r>
                      <a:r>
                        <a:rPr lang="de-DE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715667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3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2165,75</a:t>
                      </a:r>
                      <a:r>
                        <a:rPr lang="de-DE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108,28</a:t>
                      </a:r>
                      <a:r>
                        <a:rPr lang="de-DE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dirty="0"/>
                        <a:t>2766,67€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b="0" i="0" dirty="0">
                          <a:latin typeface="+mn-lt"/>
                        </a:rPr>
                        <a:t>2874,95</a:t>
                      </a:r>
                      <a:r>
                        <a:rPr lang="de-DE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>
                          <a:latin typeface="+mn-lt"/>
                        </a:rPr>
                        <a:t>0</a:t>
                      </a:r>
                      <a:r>
                        <a:rPr lang="de-DE" dirty="0"/>
                        <a:t>€</a:t>
                      </a:r>
                      <a:endParaRPr lang="de-DE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</a:tbl>
          </a:graphicData>
        </a:graphic>
      </p:graphicFrame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7F0AB7A7-9B10-8980-9B84-5E86D0C82A61}"/>
              </a:ext>
            </a:extLst>
          </p:cNvPr>
          <p:cNvSpPr txBox="1">
            <a:spLocks/>
          </p:cNvSpPr>
          <p:nvPr/>
        </p:nvSpPr>
        <p:spPr>
          <a:xfrm>
            <a:off x="914400" y="4962652"/>
            <a:ext cx="10361676" cy="146672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de-DE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u="sng" dirty="0"/>
              <a:t>This </a:t>
            </a:r>
            <a:r>
              <a:rPr lang="de-DE" sz="2000" u="sng" dirty="0" err="1"/>
              <a:t>would</a:t>
            </a:r>
            <a:r>
              <a:rPr lang="de-DE" sz="2000" u="sng" dirty="0"/>
              <a:t> </a:t>
            </a:r>
            <a:r>
              <a:rPr lang="de-DE" sz="2000" u="sng" dirty="0" err="1"/>
              <a:t>mean</a:t>
            </a:r>
            <a:r>
              <a:rPr lang="de-DE" sz="2000" u="sng" dirty="0"/>
              <a:t>:</a:t>
            </a:r>
          </a:p>
          <a:p>
            <a:pPr marL="0" indent="0">
              <a:buNone/>
            </a:pPr>
            <a:r>
              <a:rPr lang="de-DE" sz="2000" dirty="0"/>
              <a:t>415€ + 255,91€ + 108,28€ + 8300€ = </a:t>
            </a:r>
            <a:r>
              <a:rPr lang="de-DE" sz="2000" b="1" u="sng" dirty="0"/>
              <a:t>9079,19€</a:t>
            </a:r>
          </a:p>
        </p:txBody>
      </p:sp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30561-7146-26A2-FEA4-745BB5C21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7DFE963D-631A-72FE-21DF-463E568F2162}"/>
              </a:ext>
            </a:extLst>
          </p:cNvPr>
          <p:cNvSpPr txBox="1">
            <a:spLocks/>
          </p:cNvSpPr>
          <p:nvPr/>
        </p:nvSpPr>
        <p:spPr>
          <a:xfrm>
            <a:off x="838200" y="1779325"/>
            <a:ext cx="10389242" cy="429768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Leasing Rate</a:t>
            </a:r>
            <a:r>
              <a:rPr lang="en-US" sz="2000" dirty="0"/>
              <a:t>: 4%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Contract Term</a:t>
            </a:r>
            <a:r>
              <a:rPr lang="en-US" sz="2000" dirty="0"/>
              <a:t>: 3 Years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This would mean</a:t>
            </a:r>
            <a:r>
              <a:rPr lang="en-US" sz="2000" dirty="0"/>
              <a:t>: </a:t>
            </a:r>
            <a:r>
              <a:rPr lang="de-DE" sz="2000" dirty="0"/>
              <a:t>1000€ x 0,04 x 8 x 36 = </a:t>
            </a:r>
            <a:r>
              <a:rPr lang="de-DE" sz="2000" b="1" u="sng" dirty="0"/>
              <a:t>11520€</a:t>
            </a:r>
          </a:p>
          <a:p>
            <a:pPr marL="0" indent="0">
              <a:buNone/>
            </a:pP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makes</a:t>
            </a:r>
            <a:r>
              <a:rPr lang="de-DE" sz="2000" dirty="0"/>
              <a:t> a </a:t>
            </a:r>
            <a:r>
              <a:rPr lang="de-DE" sz="2000" dirty="0" err="1"/>
              <a:t>monthly</a:t>
            </a:r>
            <a:r>
              <a:rPr lang="de-DE" sz="2000" dirty="0"/>
              <a:t> </a:t>
            </a:r>
            <a:r>
              <a:rPr lang="de-DE" sz="2000" dirty="0" err="1"/>
              <a:t>cost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/>
              <a:t> </a:t>
            </a:r>
            <a:r>
              <a:rPr lang="de-DE" sz="2000" b="1" u="sng"/>
              <a:t>320€</a:t>
            </a:r>
            <a:r>
              <a:rPr lang="de-DE" sz="2000" dirty="0"/>
              <a:t>.</a:t>
            </a:r>
            <a:endParaRPr lang="en-US" sz="2000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1DCF8F0E-D4AE-F5F8-149B-6D06C4814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29"/>
            <a:ext cx="10515600" cy="1325563"/>
          </a:xfrm>
          <a:noFill/>
        </p:spPr>
        <p:txBody>
          <a:bodyPr rtlCol="0" anchor="b"/>
          <a:lstStyle>
            <a:defPPr>
              <a:defRPr lang="de-DE"/>
            </a:defPPr>
          </a:lstStyle>
          <a:p>
            <a:pPr rtl="0"/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lease…</a:t>
            </a:r>
          </a:p>
        </p:txBody>
      </p:sp>
    </p:spTree>
    <p:extLst>
      <p:ext uri="{BB962C8B-B14F-4D97-AF65-F5344CB8AC3E}">
        <p14:creationId xmlns:p14="http://schemas.microsoft.com/office/powerpoint/2010/main" val="2743417679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2342534_TF10081922_Win32" id="{4A4DEA67-C2FD-467E-ABF8-A21657917D89}" vid="{05150529-33E6-4157-81DC-61745746ED33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{AFBDF9B9-9975-4B7C-9DBB-18773DC82F5A}tf10081922_win32</Template>
  <TotalTime>0</TotalTime>
  <Words>481</Words>
  <Application>Microsoft Office PowerPoint</Application>
  <PresentationFormat>Breitbild</PresentationFormat>
  <Paragraphs>113</Paragraphs>
  <Slides>12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Aptos</vt:lpstr>
      <vt:lpstr>Arial</vt:lpstr>
      <vt:lpstr>Calibri</vt:lpstr>
      <vt:lpstr>Quire Sans Pro Light</vt:lpstr>
      <vt:lpstr>Tisa Offc Serif Pro</vt:lpstr>
      <vt:lpstr>Benutzerdefiniert</vt:lpstr>
      <vt:lpstr>Buy or Lease?</vt:lpstr>
      <vt:lpstr>Agenda</vt:lpstr>
      <vt:lpstr>Explanation of leasing</vt:lpstr>
      <vt:lpstr>Advantages of leasing</vt:lpstr>
      <vt:lpstr>PowerPoint-Präsentation</vt:lpstr>
      <vt:lpstr>But what are the costs?</vt:lpstr>
      <vt:lpstr>Context:</vt:lpstr>
      <vt:lpstr>Let‘s say you want a loan for the acquisition…</vt:lpstr>
      <vt:lpstr>Let‘s say you want to lease…</vt:lpstr>
      <vt:lpstr>How do they compare?</vt:lpstr>
      <vt:lpstr>Our recommendation</vt:lpstr>
      <vt:lpstr>Thank you very much!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Kevin Blischke</dc:creator>
  <cp:lastModifiedBy>Kevin Blischke</cp:lastModifiedBy>
  <cp:revision>1</cp:revision>
  <dcterms:created xsi:type="dcterms:W3CDTF">2025-04-30T08:22:34Z</dcterms:created>
  <dcterms:modified xsi:type="dcterms:W3CDTF">2025-05-05T11:02:55Z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